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73" r:id="rId4"/>
    <p:sldId id="268" r:id="rId5"/>
    <p:sldId id="272" r:id="rId6"/>
    <p:sldId id="269" r:id="rId7"/>
    <p:sldId id="270" r:id="rId8"/>
    <p:sldId id="262" r:id="rId9"/>
    <p:sldId id="274" r:id="rId10"/>
    <p:sldId id="275" r:id="rId11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83"/>
    <a:srgbClr val="5B9BD5"/>
    <a:srgbClr val="AEC9E8"/>
    <a:srgbClr val="F8F8F8"/>
    <a:srgbClr val="FFFFFF"/>
    <a:srgbClr val="00408B"/>
    <a:srgbClr val="81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0B628-BA33-4BF6-BC97-8D153ADC00A6}" v="2" dt="2026-04-21T08:04:34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3" autoAdjust="0"/>
    <p:restoredTop sz="94697" autoAdjust="0"/>
  </p:normalViewPr>
  <p:slideViewPr>
    <p:cSldViewPr>
      <p:cViewPr varScale="1">
        <p:scale>
          <a:sx n="133" d="100"/>
          <a:sy n="133" d="100"/>
        </p:scale>
        <p:origin x="9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71AB-EDAC-45E7-9507-690974A1456A}" type="datetimeFigureOut">
              <a:rPr lang="nb-NO" smtClean="0"/>
              <a:t>22.04.2026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EADB-0A48-46AA-AC4D-5B1E554C59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445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None/>
            </a:pPr>
            <a:r>
              <a:rPr lang="nb-NO" sz="15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Disrupsjon</a:t>
            </a:r>
            <a:r>
              <a:rPr lang="nb-NO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Nytekning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b-NO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Eksempler på </a:t>
            </a:r>
            <a:r>
              <a:rPr lang="nb-NO" sz="15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disrupsjon</a:t>
            </a:r>
            <a:r>
              <a:rPr lang="nb-NO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Papirresept til e-resept,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EADB-0A48-46AA-AC4D-5B1E554C59F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20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Finansiert: UiT 4 </a:t>
            </a:r>
            <a:r>
              <a:rPr lang="nb-NO" dirty="0" err="1"/>
              <a:t>mill</a:t>
            </a:r>
            <a:r>
              <a:rPr lang="nb-NO" dirty="0"/>
              <a:t> i gave, </a:t>
            </a:r>
            <a:r>
              <a:rPr lang="nb-NO" dirty="0" err="1"/>
              <a:t>HelseNord</a:t>
            </a:r>
            <a:r>
              <a:rPr lang="nb-NO" dirty="0"/>
              <a:t> 6 </a:t>
            </a:r>
            <a:r>
              <a:rPr lang="nb-NO" dirty="0" err="1"/>
              <a:t>mill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EADB-0A48-46AA-AC4D-5B1E554C59F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19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EADB-0A48-46AA-AC4D-5B1E554C59F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23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Cambria" panose="02040503050406030204" pitchFamily="18" charset="0"/>
                <a:ea typeface="Cambria" panose="02040503050406030204" pitchFamily="18" charset="0"/>
              </a:rPr>
              <a:t>Nødvendig dokumentasjon som underbygger prosjektets gjennomførbarhet og relevans vedlegges søknaden. Til slutt skal det fremgå hvordan prosjektet finansieres, inkludert eventuelle egne bidrag.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EADB-0A48-46AA-AC4D-5B1E554C59F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67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None/>
            </a:pPr>
            <a:r>
              <a:rPr lang="nb-NO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Søknadsmal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 og detaljert informasjon ligger på informasjonsside</a:t>
            </a:r>
          </a:p>
          <a:p>
            <a:pPr lvl="1">
              <a:buFont typeface="Courier New" panose="02070309020205020404" pitchFamily="49" charset="0"/>
              <a:buNone/>
            </a:pPr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EADB-0A48-46AA-AC4D-5B1E554C59F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91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ilde 4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2" t="5482" r="13372" b="2377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27584" y="1484784"/>
            <a:ext cx="7488832" cy="1368153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rgbClr val="003283"/>
                </a:solidFill>
                <a:latin typeface="+mj-lt"/>
              </a:defRPr>
            </a:lvl1pPr>
          </a:lstStyle>
          <a:p>
            <a:r>
              <a:rPr lang="nb-NO" dirty="0"/>
              <a:t>Forside</a:t>
            </a:r>
            <a:br>
              <a:rPr lang="nb-NO" dirty="0"/>
            </a:br>
            <a:r>
              <a:rPr lang="nb-NO" dirty="0"/>
              <a:t>Tittel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1" y="332656"/>
            <a:ext cx="2272753" cy="247374"/>
          </a:xfrm>
          <a:prstGeom prst="rect">
            <a:avLst/>
          </a:prstGeom>
        </p:spPr>
      </p:pic>
      <p:grpSp>
        <p:nvGrpSpPr>
          <p:cNvPr id="44" name="Gruppe 43"/>
          <p:cNvGrpSpPr/>
          <p:nvPr userDrawn="1"/>
        </p:nvGrpSpPr>
        <p:grpSpPr>
          <a:xfrm>
            <a:off x="780784" y="1661337"/>
            <a:ext cx="46800" cy="5039194"/>
            <a:chOff x="780784" y="1661337"/>
            <a:chExt cx="46800" cy="5039194"/>
          </a:xfrm>
          <a:solidFill>
            <a:schemeClr val="bg1"/>
          </a:solidFill>
        </p:grpSpPr>
        <p:sp>
          <p:nvSpPr>
            <p:cNvPr id="8" name="Ellipse 7"/>
            <p:cNvSpPr/>
            <p:nvPr userDrawn="1"/>
          </p:nvSpPr>
          <p:spPr>
            <a:xfrm>
              <a:off x="780784" y="166133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" name="Ellipse 8"/>
            <p:cNvSpPr/>
            <p:nvPr userDrawn="1"/>
          </p:nvSpPr>
          <p:spPr>
            <a:xfrm>
              <a:off x="780784" y="180397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780784" y="194661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80784" y="208925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780784" y="223189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Ellipse 12"/>
            <p:cNvSpPr/>
            <p:nvPr userDrawn="1"/>
          </p:nvSpPr>
          <p:spPr>
            <a:xfrm>
              <a:off x="780784" y="237453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780784" y="251717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780784" y="265981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780784" y="280245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780784" y="294509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8" name="Ellipse 17"/>
            <p:cNvSpPr/>
            <p:nvPr userDrawn="1"/>
          </p:nvSpPr>
          <p:spPr>
            <a:xfrm>
              <a:off x="780784" y="308773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9" name="Ellipse 18"/>
            <p:cNvSpPr/>
            <p:nvPr userDrawn="1"/>
          </p:nvSpPr>
          <p:spPr>
            <a:xfrm>
              <a:off x="780784" y="323037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" name="Ellipse 19"/>
            <p:cNvSpPr/>
            <p:nvPr userDrawn="1"/>
          </p:nvSpPr>
          <p:spPr>
            <a:xfrm>
              <a:off x="780784" y="337301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Ellipse 20"/>
            <p:cNvSpPr/>
            <p:nvPr userDrawn="1"/>
          </p:nvSpPr>
          <p:spPr>
            <a:xfrm>
              <a:off x="780784" y="351565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2" name="Ellipse 21"/>
            <p:cNvSpPr/>
            <p:nvPr userDrawn="1"/>
          </p:nvSpPr>
          <p:spPr>
            <a:xfrm>
              <a:off x="780784" y="365829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780784" y="380093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780784" y="394357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5" name="Ellipse 24"/>
            <p:cNvSpPr/>
            <p:nvPr userDrawn="1"/>
          </p:nvSpPr>
          <p:spPr>
            <a:xfrm>
              <a:off x="780784" y="408621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Ellipse 25"/>
            <p:cNvSpPr/>
            <p:nvPr userDrawn="1"/>
          </p:nvSpPr>
          <p:spPr>
            <a:xfrm>
              <a:off x="780784" y="422885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7" name="Ellipse 26"/>
            <p:cNvSpPr/>
            <p:nvPr userDrawn="1"/>
          </p:nvSpPr>
          <p:spPr>
            <a:xfrm>
              <a:off x="780784" y="437149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Ellipse 27"/>
            <p:cNvSpPr/>
            <p:nvPr userDrawn="1"/>
          </p:nvSpPr>
          <p:spPr>
            <a:xfrm>
              <a:off x="780784" y="451413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9" name="Ellipse 28"/>
            <p:cNvSpPr/>
            <p:nvPr userDrawn="1"/>
          </p:nvSpPr>
          <p:spPr>
            <a:xfrm>
              <a:off x="780784" y="465677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Ellipse 29"/>
            <p:cNvSpPr/>
            <p:nvPr userDrawn="1"/>
          </p:nvSpPr>
          <p:spPr>
            <a:xfrm>
              <a:off x="780784" y="479941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Ellipse 30"/>
            <p:cNvSpPr/>
            <p:nvPr userDrawn="1"/>
          </p:nvSpPr>
          <p:spPr>
            <a:xfrm>
              <a:off x="780784" y="494205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780784" y="508469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Ellipse 32"/>
            <p:cNvSpPr/>
            <p:nvPr userDrawn="1"/>
          </p:nvSpPr>
          <p:spPr>
            <a:xfrm>
              <a:off x="780784" y="522733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4" name="Ellipse 33"/>
            <p:cNvSpPr/>
            <p:nvPr userDrawn="1"/>
          </p:nvSpPr>
          <p:spPr>
            <a:xfrm>
              <a:off x="780784" y="536997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5" name="Ellipse 34"/>
            <p:cNvSpPr/>
            <p:nvPr userDrawn="1"/>
          </p:nvSpPr>
          <p:spPr>
            <a:xfrm>
              <a:off x="780784" y="551261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6" name="Ellipse 35"/>
            <p:cNvSpPr/>
            <p:nvPr userDrawn="1"/>
          </p:nvSpPr>
          <p:spPr>
            <a:xfrm>
              <a:off x="780784" y="565525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7" name="Ellipse 36"/>
            <p:cNvSpPr/>
            <p:nvPr userDrawn="1"/>
          </p:nvSpPr>
          <p:spPr>
            <a:xfrm>
              <a:off x="780784" y="579789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780784" y="594053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9" name="Ellipse 38"/>
            <p:cNvSpPr/>
            <p:nvPr userDrawn="1"/>
          </p:nvSpPr>
          <p:spPr>
            <a:xfrm>
              <a:off x="780784" y="608317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0" name="Ellipse 39"/>
            <p:cNvSpPr/>
            <p:nvPr userDrawn="1"/>
          </p:nvSpPr>
          <p:spPr>
            <a:xfrm>
              <a:off x="780784" y="622581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1" name="Ellipse 40"/>
            <p:cNvSpPr/>
            <p:nvPr userDrawn="1"/>
          </p:nvSpPr>
          <p:spPr>
            <a:xfrm>
              <a:off x="780784" y="636845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2" name="Ellipse 41"/>
            <p:cNvSpPr/>
            <p:nvPr userDrawn="1"/>
          </p:nvSpPr>
          <p:spPr>
            <a:xfrm>
              <a:off x="780784" y="6511097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3" name="Ellipse 42"/>
            <p:cNvSpPr/>
            <p:nvPr userDrawn="1"/>
          </p:nvSpPr>
          <p:spPr>
            <a:xfrm>
              <a:off x="780784" y="6653731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8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t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2" hasCustomPrompt="1"/>
          </p:nvPr>
        </p:nvSpPr>
        <p:spPr>
          <a:xfrm>
            <a:off x="-2011" y="0"/>
            <a:ext cx="9144000" cy="6012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r>
              <a:rPr lang="nb-NO" dirty="0"/>
              <a:t>Lyst bilde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67544" y="1700808"/>
            <a:ext cx="8136780" cy="460647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nb-NO" dirty="0" smtClean="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67544" y="2564904"/>
            <a:ext cx="8136780" cy="504056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5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Underoverskrift</a:t>
            </a:r>
            <a:endParaRPr lang="nb-NO" dirty="0"/>
          </a:p>
        </p:txBody>
      </p:sp>
      <p:pic>
        <p:nvPicPr>
          <p:cNvPr id="71" name="Bilde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32" y="6453336"/>
            <a:ext cx="2272753" cy="247374"/>
          </a:xfrm>
          <a:prstGeom prst="rect">
            <a:avLst/>
          </a:prstGeom>
        </p:spPr>
      </p:pic>
      <p:grpSp>
        <p:nvGrpSpPr>
          <p:cNvPr id="72" name="Gruppe 71"/>
          <p:cNvGrpSpPr/>
          <p:nvPr userDrawn="1"/>
        </p:nvGrpSpPr>
        <p:grpSpPr>
          <a:xfrm>
            <a:off x="80664" y="6237312"/>
            <a:ext cx="8996632" cy="46800"/>
            <a:chOff x="80664" y="2304816"/>
            <a:chExt cx="8996632" cy="46800"/>
          </a:xfrm>
          <a:solidFill>
            <a:srgbClr val="003283">
              <a:alpha val="20000"/>
            </a:srgbClr>
          </a:solidFill>
        </p:grpSpPr>
        <p:sp>
          <p:nvSpPr>
            <p:cNvPr id="73" name="Ellipse 72"/>
            <p:cNvSpPr/>
            <p:nvPr userDrawn="1"/>
          </p:nvSpPr>
          <p:spPr>
            <a:xfrm rot="5400000">
              <a:off x="519486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4" name="Ellipse 73"/>
            <p:cNvSpPr/>
            <p:nvPr userDrawn="1"/>
          </p:nvSpPr>
          <p:spPr>
            <a:xfrm rot="5400000">
              <a:off x="505279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5" name="Ellipse 74"/>
            <p:cNvSpPr/>
            <p:nvPr userDrawn="1"/>
          </p:nvSpPr>
          <p:spPr>
            <a:xfrm rot="5400000">
              <a:off x="491073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6" name="Ellipse 75"/>
            <p:cNvSpPr/>
            <p:nvPr userDrawn="1"/>
          </p:nvSpPr>
          <p:spPr>
            <a:xfrm rot="5400000">
              <a:off x="476867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7" name="Ellipse 76"/>
            <p:cNvSpPr/>
            <p:nvPr userDrawn="1"/>
          </p:nvSpPr>
          <p:spPr>
            <a:xfrm rot="5400000">
              <a:off x="462661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8" name="Ellipse 77"/>
            <p:cNvSpPr/>
            <p:nvPr userDrawn="1"/>
          </p:nvSpPr>
          <p:spPr>
            <a:xfrm rot="5400000">
              <a:off x="448455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9" name="Ellipse 78"/>
            <p:cNvSpPr/>
            <p:nvPr userDrawn="1"/>
          </p:nvSpPr>
          <p:spPr>
            <a:xfrm rot="5400000">
              <a:off x="434249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0" name="Ellipse 79"/>
            <p:cNvSpPr/>
            <p:nvPr userDrawn="1"/>
          </p:nvSpPr>
          <p:spPr>
            <a:xfrm rot="5400000">
              <a:off x="420043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1" name="Ellipse 80"/>
            <p:cNvSpPr/>
            <p:nvPr userDrawn="1"/>
          </p:nvSpPr>
          <p:spPr>
            <a:xfrm rot="5400000">
              <a:off x="405837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2" name="Ellipse 81"/>
            <p:cNvSpPr/>
            <p:nvPr userDrawn="1"/>
          </p:nvSpPr>
          <p:spPr>
            <a:xfrm rot="5400000">
              <a:off x="391631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3" name="Ellipse 82"/>
            <p:cNvSpPr/>
            <p:nvPr userDrawn="1"/>
          </p:nvSpPr>
          <p:spPr>
            <a:xfrm rot="5400000">
              <a:off x="377425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4" name="Ellipse 83"/>
            <p:cNvSpPr/>
            <p:nvPr userDrawn="1"/>
          </p:nvSpPr>
          <p:spPr>
            <a:xfrm rot="5400000">
              <a:off x="363218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5" name="Ellipse 84"/>
            <p:cNvSpPr/>
            <p:nvPr userDrawn="1"/>
          </p:nvSpPr>
          <p:spPr>
            <a:xfrm rot="5400000">
              <a:off x="349012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6" name="Ellipse 85"/>
            <p:cNvSpPr/>
            <p:nvPr userDrawn="1"/>
          </p:nvSpPr>
          <p:spPr>
            <a:xfrm rot="5400000">
              <a:off x="334806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7" name="Ellipse 86"/>
            <p:cNvSpPr/>
            <p:nvPr userDrawn="1"/>
          </p:nvSpPr>
          <p:spPr>
            <a:xfrm rot="5400000">
              <a:off x="320600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8" name="Ellipse 87"/>
            <p:cNvSpPr/>
            <p:nvPr userDrawn="1"/>
          </p:nvSpPr>
          <p:spPr>
            <a:xfrm rot="5400000">
              <a:off x="306394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9" name="Ellipse 88"/>
            <p:cNvSpPr/>
            <p:nvPr userDrawn="1"/>
          </p:nvSpPr>
          <p:spPr>
            <a:xfrm rot="5400000">
              <a:off x="292188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0" name="Ellipse 89"/>
            <p:cNvSpPr/>
            <p:nvPr userDrawn="1"/>
          </p:nvSpPr>
          <p:spPr>
            <a:xfrm rot="5400000">
              <a:off x="277982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1" name="Ellipse 90"/>
            <p:cNvSpPr/>
            <p:nvPr userDrawn="1"/>
          </p:nvSpPr>
          <p:spPr>
            <a:xfrm rot="5400000">
              <a:off x="263776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2" name="Ellipse 91"/>
            <p:cNvSpPr/>
            <p:nvPr userDrawn="1"/>
          </p:nvSpPr>
          <p:spPr>
            <a:xfrm rot="5400000">
              <a:off x="249570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3" name="Ellipse 92"/>
            <p:cNvSpPr/>
            <p:nvPr userDrawn="1"/>
          </p:nvSpPr>
          <p:spPr>
            <a:xfrm rot="5400000">
              <a:off x="235364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4" name="Ellipse 93"/>
            <p:cNvSpPr/>
            <p:nvPr userDrawn="1"/>
          </p:nvSpPr>
          <p:spPr>
            <a:xfrm rot="5400000">
              <a:off x="221157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5" name="Ellipse 94"/>
            <p:cNvSpPr/>
            <p:nvPr userDrawn="1"/>
          </p:nvSpPr>
          <p:spPr>
            <a:xfrm rot="5400000">
              <a:off x="206951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6" name="Ellipse 95"/>
            <p:cNvSpPr/>
            <p:nvPr userDrawn="1"/>
          </p:nvSpPr>
          <p:spPr>
            <a:xfrm rot="5400000">
              <a:off x="192745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7" name="Ellipse 96"/>
            <p:cNvSpPr/>
            <p:nvPr userDrawn="1"/>
          </p:nvSpPr>
          <p:spPr>
            <a:xfrm rot="5400000">
              <a:off x="178539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8" name="Ellipse 97"/>
            <p:cNvSpPr/>
            <p:nvPr userDrawn="1"/>
          </p:nvSpPr>
          <p:spPr>
            <a:xfrm rot="5400000">
              <a:off x="164333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9" name="Ellipse 98"/>
            <p:cNvSpPr/>
            <p:nvPr userDrawn="1"/>
          </p:nvSpPr>
          <p:spPr>
            <a:xfrm rot="5400000">
              <a:off x="150127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0" name="Ellipse 99"/>
            <p:cNvSpPr/>
            <p:nvPr userDrawn="1"/>
          </p:nvSpPr>
          <p:spPr>
            <a:xfrm rot="5400000">
              <a:off x="135921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1" name="Ellipse 100"/>
            <p:cNvSpPr/>
            <p:nvPr userDrawn="1"/>
          </p:nvSpPr>
          <p:spPr>
            <a:xfrm rot="5400000">
              <a:off x="121715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2" name="Ellipse 101"/>
            <p:cNvSpPr/>
            <p:nvPr userDrawn="1"/>
          </p:nvSpPr>
          <p:spPr>
            <a:xfrm rot="5400000">
              <a:off x="107509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3" name="Ellipse 102"/>
            <p:cNvSpPr/>
            <p:nvPr userDrawn="1"/>
          </p:nvSpPr>
          <p:spPr>
            <a:xfrm rot="5400000">
              <a:off x="93303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4" name="Ellipse 103"/>
            <p:cNvSpPr/>
            <p:nvPr userDrawn="1"/>
          </p:nvSpPr>
          <p:spPr>
            <a:xfrm rot="5400000">
              <a:off x="79096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5" name="Ellipse 104"/>
            <p:cNvSpPr/>
            <p:nvPr userDrawn="1"/>
          </p:nvSpPr>
          <p:spPr>
            <a:xfrm rot="5400000">
              <a:off x="64890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6" name="Ellipse 105"/>
            <p:cNvSpPr/>
            <p:nvPr userDrawn="1"/>
          </p:nvSpPr>
          <p:spPr>
            <a:xfrm rot="5400000">
              <a:off x="50684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7" name="Ellipse 106"/>
            <p:cNvSpPr/>
            <p:nvPr userDrawn="1"/>
          </p:nvSpPr>
          <p:spPr>
            <a:xfrm rot="5400000">
              <a:off x="36478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8" name="Ellipse 107"/>
            <p:cNvSpPr/>
            <p:nvPr userDrawn="1"/>
          </p:nvSpPr>
          <p:spPr>
            <a:xfrm rot="5400000">
              <a:off x="22272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9" name="Ellipse 108"/>
            <p:cNvSpPr/>
            <p:nvPr userDrawn="1"/>
          </p:nvSpPr>
          <p:spPr>
            <a:xfrm rot="5400000">
              <a:off x="8066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0" name="Ellipse 109"/>
            <p:cNvSpPr/>
            <p:nvPr userDrawn="1"/>
          </p:nvSpPr>
          <p:spPr>
            <a:xfrm rot="5400000">
              <a:off x="903049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1" name="Ellipse 110"/>
            <p:cNvSpPr/>
            <p:nvPr userDrawn="1"/>
          </p:nvSpPr>
          <p:spPr>
            <a:xfrm rot="5400000">
              <a:off x="888844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2" name="Ellipse 111"/>
            <p:cNvSpPr/>
            <p:nvPr userDrawn="1"/>
          </p:nvSpPr>
          <p:spPr>
            <a:xfrm rot="5400000">
              <a:off x="874638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3" name="Ellipse 112"/>
            <p:cNvSpPr/>
            <p:nvPr userDrawn="1"/>
          </p:nvSpPr>
          <p:spPr>
            <a:xfrm rot="5400000">
              <a:off x="860432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4" name="Ellipse 113"/>
            <p:cNvSpPr/>
            <p:nvPr userDrawn="1"/>
          </p:nvSpPr>
          <p:spPr>
            <a:xfrm rot="5400000">
              <a:off x="846226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5" name="Ellipse 114"/>
            <p:cNvSpPr/>
            <p:nvPr userDrawn="1"/>
          </p:nvSpPr>
          <p:spPr>
            <a:xfrm rot="5400000">
              <a:off x="832020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6" name="Ellipse 115"/>
            <p:cNvSpPr/>
            <p:nvPr userDrawn="1"/>
          </p:nvSpPr>
          <p:spPr>
            <a:xfrm rot="5400000">
              <a:off x="817814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7" name="Ellipse 116"/>
            <p:cNvSpPr/>
            <p:nvPr userDrawn="1"/>
          </p:nvSpPr>
          <p:spPr>
            <a:xfrm rot="5400000">
              <a:off x="803608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8" name="Ellipse 117"/>
            <p:cNvSpPr/>
            <p:nvPr userDrawn="1"/>
          </p:nvSpPr>
          <p:spPr>
            <a:xfrm rot="5400000">
              <a:off x="789401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9" name="Ellipse 118"/>
            <p:cNvSpPr/>
            <p:nvPr userDrawn="1"/>
          </p:nvSpPr>
          <p:spPr>
            <a:xfrm rot="5400000">
              <a:off x="775195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0" name="Ellipse 119"/>
            <p:cNvSpPr/>
            <p:nvPr userDrawn="1"/>
          </p:nvSpPr>
          <p:spPr>
            <a:xfrm rot="5400000">
              <a:off x="760989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1" name="Ellipse 120"/>
            <p:cNvSpPr/>
            <p:nvPr userDrawn="1"/>
          </p:nvSpPr>
          <p:spPr>
            <a:xfrm rot="5400000">
              <a:off x="746783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2" name="Ellipse 121"/>
            <p:cNvSpPr/>
            <p:nvPr userDrawn="1"/>
          </p:nvSpPr>
          <p:spPr>
            <a:xfrm rot="5400000">
              <a:off x="732577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3" name="Ellipse 122"/>
            <p:cNvSpPr/>
            <p:nvPr userDrawn="1"/>
          </p:nvSpPr>
          <p:spPr>
            <a:xfrm rot="5400000">
              <a:off x="718371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4" name="Ellipse 123"/>
            <p:cNvSpPr/>
            <p:nvPr userDrawn="1"/>
          </p:nvSpPr>
          <p:spPr>
            <a:xfrm rot="5400000">
              <a:off x="704165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5" name="Ellipse 124"/>
            <p:cNvSpPr/>
            <p:nvPr userDrawn="1"/>
          </p:nvSpPr>
          <p:spPr>
            <a:xfrm rot="5400000">
              <a:off x="689959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6" name="Ellipse 125"/>
            <p:cNvSpPr/>
            <p:nvPr userDrawn="1"/>
          </p:nvSpPr>
          <p:spPr>
            <a:xfrm rot="5400000">
              <a:off x="675753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7" name="Ellipse 126"/>
            <p:cNvSpPr/>
            <p:nvPr userDrawn="1"/>
          </p:nvSpPr>
          <p:spPr>
            <a:xfrm rot="5400000">
              <a:off x="661547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8" name="Ellipse 127"/>
            <p:cNvSpPr/>
            <p:nvPr userDrawn="1"/>
          </p:nvSpPr>
          <p:spPr>
            <a:xfrm rot="5400000">
              <a:off x="647340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9" name="Ellipse 128"/>
            <p:cNvSpPr/>
            <p:nvPr userDrawn="1"/>
          </p:nvSpPr>
          <p:spPr>
            <a:xfrm rot="5400000">
              <a:off x="633134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0" name="Ellipse 129"/>
            <p:cNvSpPr/>
            <p:nvPr userDrawn="1"/>
          </p:nvSpPr>
          <p:spPr>
            <a:xfrm rot="5400000">
              <a:off x="618928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1" name="Ellipse 130"/>
            <p:cNvSpPr/>
            <p:nvPr userDrawn="1"/>
          </p:nvSpPr>
          <p:spPr>
            <a:xfrm rot="5400000">
              <a:off x="604722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2" name="Ellipse 131"/>
            <p:cNvSpPr/>
            <p:nvPr userDrawn="1"/>
          </p:nvSpPr>
          <p:spPr>
            <a:xfrm rot="5400000">
              <a:off x="590516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3" name="Ellipse 132"/>
            <p:cNvSpPr/>
            <p:nvPr userDrawn="1"/>
          </p:nvSpPr>
          <p:spPr>
            <a:xfrm rot="5400000">
              <a:off x="576310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4" name="Ellipse 133"/>
            <p:cNvSpPr/>
            <p:nvPr userDrawn="1"/>
          </p:nvSpPr>
          <p:spPr>
            <a:xfrm rot="5400000">
              <a:off x="562104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5" name="Ellipse 134"/>
            <p:cNvSpPr/>
            <p:nvPr userDrawn="1"/>
          </p:nvSpPr>
          <p:spPr>
            <a:xfrm rot="5400000">
              <a:off x="547898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6" name="Ellipse 135"/>
            <p:cNvSpPr/>
            <p:nvPr userDrawn="1"/>
          </p:nvSpPr>
          <p:spPr>
            <a:xfrm rot="5400000">
              <a:off x="533692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5214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5649-FINNMARKSSYKEHUSE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267744" y="1772816"/>
            <a:ext cx="7772400" cy="864096"/>
          </a:xfrm>
        </p:spPr>
        <p:txBody>
          <a:bodyPr anchor="t"/>
          <a:lstStyle>
            <a:lvl1pPr algn="l">
              <a:lnSpc>
                <a:spcPct val="10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Forside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267744" y="2564904"/>
            <a:ext cx="7772400" cy="64807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1640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/>
          <p:cNvSpPr/>
          <p:nvPr userDrawn="1"/>
        </p:nvSpPr>
        <p:spPr>
          <a:xfrm>
            <a:off x="0" y="0"/>
            <a:ext cx="9152110" cy="6877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2000">
                <a:schemeClr val="bg1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27584" y="1484784"/>
            <a:ext cx="7488832" cy="1368153"/>
          </a:xfrm>
        </p:spPr>
        <p:txBody>
          <a:bodyPr>
            <a:noAutofit/>
          </a:bodyPr>
          <a:lstStyle>
            <a:lvl1pPr algn="l">
              <a:defRPr sz="4800" b="1">
                <a:latin typeface="+mj-lt"/>
              </a:defRPr>
            </a:lvl1pPr>
          </a:lstStyle>
          <a:p>
            <a:r>
              <a:rPr lang="nb-NO" dirty="0"/>
              <a:t>Forside</a:t>
            </a:r>
            <a:br>
              <a:rPr lang="nb-NO" dirty="0"/>
            </a:br>
            <a:r>
              <a:rPr lang="nb-NO" dirty="0"/>
              <a:t>Tittel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1" y="332656"/>
            <a:ext cx="2272753" cy="247374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780784" y="1628800"/>
            <a:ext cx="46800" cy="5159368"/>
            <a:chOff x="780784" y="1628800"/>
            <a:chExt cx="46800" cy="5159368"/>
          </a:xfrm>
          <a:solidFill>
            <a:srgbClr val="003283">
              <a:alpha val="20000"/>
            </a:srgbClr>
          </a:solidFill>
        </p:grpSpPr>
        <p:sp>
          <p:nvSpPr>
            <p:cNvPr id="8" name="Ellipse 7"/>
            <p:cNvSpPr/>
            <p:nvPr userDrawn="1"/>
          </p:nvSpPr>
          <p:spPr>
            <a:xfrm>
              <a:off x="780784" y="1628800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" name="Ellipse 8"/>
            <p:cNvSpPr/>
            <p:nvPr userDrawn="1"/>
          </p:nvSpPr>
          <p:spPr>
            <a:xfrm>
              <a:off x="780784" y="1770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780784" y="1912832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80784" y="2054848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780784" y="2196864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Ellipse 12"/>
            <p:cNvSpPr/>
            <p:nvPr userDrawn="1"/>
          </p:nvSpPr>
          <p:spPr>
            <a:xfrm>
              <a:off x="780784" y="2338880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780784" y="248089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780784" y="2622912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780784" y="2764928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780784" y="2906944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8" name="Ellipse 17"/>
            <p:cNvSpPr/>
            <p:nvPr userDrawn="1"/>
          </p:nvSpPr>
          <p:spPr>
            <a:xfrm>
              <a:off x="780784" y="3048960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9" name="Ellipse 18"/>
            <p:cNvSpPr/>
            <p:nvPr userDrawn="1"/>
          </p:nvSpPr>
          <p:spPr>
            <a:xfrm>
              <a:off x="780784" y="319097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" name="Ellipse 19"/>
            <p:cNvSpPr/>
            <p:nvPr userDrawn="1"/>
          </p:nvSpPr>
          <p:spPr>
            <a:xfrm>
              <a:off x="780784" y="3332992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Ellipse 20"/>
            <p:cNvSpPr/>
            <p:nvPr userDrawn="1"/>
          </p:nvSpPr>
          <p:spPr>
            <a:xfrm>
              <a:off x="780784" y="3475008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2" name="Ellipse 21"/>
            <p:cNvSpPr/>
            <p:nvPr userDrawn="1"/>
          </p:nvSpPr>
          <p:spPr>
            <a:xfrm>
              <a:off x="780784" y="3617024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780784" y="3759040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780784" y="390105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5" name="Ellipse 24"/>
            <p:cNvSpPr/>
            <p:nvPr userDrawn="1"/>
          </p:nvSpPr>
          <p:spPr>
            <a:xfrm>
              <a:off x="780784" y="4043072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Ellipse 25"/>
            <p:cNvSpPr/>
            <p:nvPr userDrawn="1"/>
          </p:nvSpPr>
          <p:spPr>
            <a:xfrm>
              <a:off x="780784" y="4185088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7" name="Ellipse 26"/>
            <p:cNvSpPr/>
            <p:nvPr userDrawn="1"/>
          </p:nvSpPr>
          <p:spPr>
            <a:xfrm>
              <a:off x="780784" y="4327104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Ellipse 27"/>
            <p:cNvSpPr/>
            <p:nvPr userDrawn="1"/>
          </p:nvSpPr>
          <p:spPr>
            <a:xfrm>
              <a:off x="780784" y="4469120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9" name="Ellipse 28"/>
            <p:cNvSpPr/>
            <p:nvPr userDrawn="1"/>
          </p:nvSpPr>
          <p:spPr>
            <a:xfrm>
              <a:off x="780784" y="461113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Ellipse 29"/>
            <p:cNvSpPr/>
            <p:nvPr userDrawn="1"/>
          </p:nvSpPr>
          <p:spPr>
            <a:xfrm>
              <a:off x="780784" y="4753152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Ellipse 30"/>
            <p:cNvSpPr/>
            <p:nvPr userDrawn="1"/>
          </p:nvSpPr>
          <p:spPr>
            <a:xfrm>
              <a:off x="780784" y="4895168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780784" y="5037184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Ellipse 32"/>
            <p:cNvSpPr/>
            <p:nvPr userDrawn="1"/>
          </p:nvSpPr>
          <p:spPr>
            <a:xfrm>
              <a:off x="780784" y="5179200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4" name="Ellipse 33"/>
            <p:cNvSpPr/>
            <p:nvPr userDrawn="1"/>
          </p:nvSpPr>
          <p:spPr>
            <a:xfrm>
              <a:off x="780784" y="53212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5" name="Ellipse 34"/>
            <p:cNvSpPr/>
            <p:nvPr userDrawn="1"/>
          </p:nvSpPr>
          <p:spPr>
            <a:xfrm>
              <a:off x="780784" y="5463232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6" name="Ellipse 35"/>
            <p:cNvSpPr/>
            <p:nvPr userDrawn="1"/>
          </p:nvSpPr>
          <p:spPr>
            <a:xfrm>
              <a:off x="780784" y="5605248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7" name="Ellipse 36"/>
            <p:cNvSpPr/>
            <p:nvPr userDrawn="1"/>
          </p:nvSpPr>
          <p:spPr>
            <a:xfrm>
              <a:off x="780784" y="5747264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780784" y="5889280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9" name="Ellipse 38"/>
            <p:cNvSpPr/>
            <p:nvPr userDrawn="1"/>
          </p:nvSpPr>
          <p:spPr>
            <a:xfrm>
              <a:off x="780784" y="603129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0" name="Ellipse 39"/>
            <p:cNvSpPr/>
            <p:nvPr userDrawn="1"/>
          </p:nvSpPr>
          <p:spPr>
            <a:xfrm>
              <a:off x="780784" y="6173312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1" name="Ellipse 40"/>
            <p:cNvSpPr/>
            <p:nvPr userDrawn="1"/>
          </p:nvSpPr>
          <p:spPr>
            <a:xfrm>
              <a:off x="780784" y="6315328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2" name="Ellipse 41"/>
            <p:cNvSpPr/>
            <p:nvPr userDrawn="1"/>
          </p:nvSpPr>
          <p:spPr>
            <a:xfrm>
              <a:off x="780784" y="6457344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3" name="Ellipse 42"/>
            <p:cNvSpPr/>
            <p:nvPr userDrawn="1"/>
          </p:nvSpPr>
          <p:spPr>
            <a:xfrm>
              <a:off x="780784" y="6599360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6" name="Ellipse 45"/>
            <p:cNvSpPr/>
            <p:nvPr userDrawn="1"/>
          </p:nvSpPr>
          <p:spPr>
            <a:xfrm>
              <a:off x="780784" y="6741368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5104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flipH="1" flipV="1">
            <a:off x="0" y="0"/>
            <a:ext cx="9152110" cy="6877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2000">
                <a:schemeClr val="bg1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 flipH="1" flipV="1">
            <a:off x="0" y="0"/>
            <a:ext cx="9152110" cy="6877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2000">
                <a:schemeClr val="bg1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60647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Sak 1</a:t>
            </a:r>
          </a:p>
        </p:txBody>
      </p:sp>
      <p:sp>
        <p:nvSpPr>
          <p:cNvPr id="6" name="Tittel 5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57200" y="2204864"/>
            <a:ext cx="8229600" cy="381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tekst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32" y="6453336"/>
            <a:ext cx="2272753" cy="247374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80664" y="6237312"/>
            <a:ext cx="8996632" cy="46800"/>
            <a:chOff x="80664" y="2304816"/>
            <a:chExt cx="8996632" cy="46800"/>
          </a:xfrm>
          <a:solidFill>
            <a:srgbClr val="003283">
              <a:alpha val="20000"/>
            </a:srgbClr>
          </a:solidFill>
        </p:grpSpPr>
        <p:sp>
          <p:nvSpPr>
            <p:cNvPr id="12" name="Ellipse 11"/>
            <p:cNvSpPr/>
            <p:nvPr userDrawn="1"/>
          </p:nvSpPr>
          <p:spPr>
            <a:xfrm rot="5400000">
              <a:off x="519486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Ellipse 12"/>
            <p:cNvSpPr/>
            <p:nvPr userDrawn="1"/>
          </p:nvSpPr>
          <p:spPr>
            <a:xfrm rot="5400000">
              <a:off x="505279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4" name="Ellipse 13"/>
            <p:cNvSpPr/>
            <p:nvPr userDrawn="1"/>
          </p:nvSpPr>
          <p:spPr>
            <a:xfrm rot="5400000">
              <a:off x="491073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5" name="Ellipse 14"/>
            <p:cNvSpPr/>
            <p:nvPr userDrawn="1"/>
          </p:nvSpPr>
          <p:spPr>
            <a:xfrm rot="5400000">
              <a:off x="476867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6" name="Ellipse 15"/>
            <p:cNvSpPr/>
            <p:nvPr userDrawn="1"/>
          </p:nvSpPr>
          <p:spPr>
            <a:xfrm rot="5400000">
              <a:off x="462661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7" name="Ellipse 16"/>
            <p:cNvSpPr/>
            <p:nvPr userDrawn="1"/>
          </p:nvSpPr>
          <p:spPr>
            <a:xfrm rot="5400000">
              <a:off x="448455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8" name="Ellipse 17"/>
            <p:cNvSpPr/>
            <p:nvPr userDrawn="1"/>
          </p:nvSpPr>
          <p:spPr>
            <a:xfrm rot="5400000">
              <a:off x="434249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9" name="Ellipse 18"/>
            <p:cNvSpPr/>
            <p:nvPr userDrawn="1"/>
          </p:nvSpPr>
          <p:spPr>
            <a:xfrm rot="5400000">
              <a:off x="420043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" name="Ellipse 19"/>
            <p:cNvSpPr/>
            <p:nvPr userDrawn="1"/>
          </p:nvSpPr>
          <p:spPr>
            <a:xfrm rot="5400000">
              <a:off x="405837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Ellipse 20"/>
            <p:cNvSpPr/>
            <p:nvPr userDrawn="1"/>
          </p:nvSpPr>
          <p:spPr>
            <a:xfrm rot="5400000">
              <a:off x="391631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2" name="Ellipse 21"/>
            <p:cNvSpPr/>
            <p:nvPr userDrawn="1"/>
          </p:nvSpPr>
          <p:spPr>
            <a:xfrm rot="5400000">
              <a:off x="377425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Ellipse 22"/>
            <p:cNvSpPr/>
            <p:nvPr userDrawn="1"/>
          </p:nvSpPr>
          <p:spPr>
            <a:xfrm rot="5400000">
              <a:off x="363218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4" name="Ellipse 23"/>
            <p:cNvSpPr/>
            <p:nvPr userDrawn="1"/>
          </p:nvSpPr>
          <p:spPr>
            <a:xfrm rot="5400000">
              <a:off x="349012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5" name="Ellipse 24"/>
            <p:cNvSpPr/>
            <p:nvPr userDrawn="1"/>
          </p:nvSpPr>
          <p:spPr>
            <a:xfrm rot="5400000">
              <a:off x="334806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Ellipse 25"/>
            <p:cNvSpPr/>
            <p:nvPr userDrawn="1"/>
          </p:nvSpPr>
          <p:spPr>
            <a:xfrm rot="5400000">
              <a:off x="320600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7" name="Ellipse 26"/>
            <p:cNvSpPr/>
            <p:nvPr userDrawn="1"/>
          </p:nvSpPr>
          <p:spPr>
            <a:xfrm rot="5400000">
              <a:off x="306394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Ellipse 27"/>
            <p:cNvSpPr/>
            <p:nvPr userDrawn="1"/>
          </p:nvSpPr>
          <p:spPr>
            <a:xfrm rot="5400000">
              <a:off x="292188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9" name="Ellipse 28"/>
            <p:cNvSpPr/>
            <p:nvPr userDrawn="1"/>
          </p:nvSpPr>
          <p:spPr>
            <a:xfrm rot="5400000">
              <a:off x="277982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Ellipse 29"/>
            <p:cNvSpPr/>
            <p:nvPr userDrawn="1"/>
          </p:nvSpPr>
          <p:spPr>
            <a:xfrm rot="5400000">
              <a:off x="263776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Ellipse 30"/>
            <p:cNvSpPr/>
            <p:nvPr userDrawn="1"/>
          </p:nvSpPr>
          <p:spPr>
            <a:xfrm rot="5400000">
              <a:off x="249570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Ellipse 31"/>
            <p:cNvSpPr/>
            <p:nvPr userDrawn="1"/>
          </p:nvSpPr>
          <p:spPr>
            <a:xfrm rot="5400000">
              <a:off x="235364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Ellipse 32"/>
            <p:cNvSpPr/>
            <p:nvPr userDrawn="1"/>
          </p:nvSpPr>
          <p:spPr>
            <a:xfrm rot="5400000">
              <a:off x="221157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4" name="Ellipse 33"/>
            <p:cNvSpPr/>
            <p:nvPr userDrawn="1"/>
          </p:nvSpPr>
          <p:spPr>
            <a:xfrm rot="5400000">
              <a:off x="206951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5" name="Ellipse 34"/>
            <p:cNvSpPr/>
            <p:nvPr userDrawn="1"/>
          </p:nvSpPr>
          <p:spPr>
            <a:xfrm rot="5400000">
              <a:off x="192745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6" name="Ellipse 35"/>
            <p:cNvSpPr/>
            <p:nvPr userDrawn="1"/>
          </p:nvSpPr>
          <p:spPr>
            <a:xfrm rot="5400000">
              <a:off x="178539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7" name="Ellipse 36"/>
            <p:cNvSpPr/>
            <p:nvPr userDrawn="1"/>
          </p:nvSpPr>
          <p:spPr>
            <a:xfrm rot="5400000">
              <a:off x="164333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8" name="Ellipse 37"/>
            <p:cNvSpPr/>
            <p:nvPr userDrawn="1"/>
          </p:nvSpPr>
          <p:spPr>
            <a:xfrm rot="5400000">
              <a:off x="150127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9" name="Ellipse 38"/>
            <p:cNvSpPr/>
            <p:nvPr userDrawn="1"/>
          </p:nvSpPr>
          <p:spPr>
            <a:xfrm rot="5400000">
              <a:off x="135921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0" name="Ellipse 39"/>
            <p:cNvSpPr/>
            <p:nvPr userDrawn="1"/>
          </p:nvSpPr>
          <p:spPr>
            <a:xfrm rot="5400000">
              <a:off x="121715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1" name="Ellipse 40"/>
            <p:cNvSpPr/>
            <p:nvPr userDrawn="1"/>
          </p:nvSpPr>
          <p:spPr>
            <a:xfrm rot="5400000">
              <a:off x="107509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2" name="Ellipse 41"/>
            <p:cNvSpPr/>
            <p:nvPr userDrawn="1"/>
          </p:nvSpPr>
          <p:spPr>
            <a:xfrm rot="5400000">
              <a:off x="93303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3" name="Ellipse 42"/>
            <p:cNvSpPr/>
            <p:nvPr userDrawn="1"/>
          </p:nvSpPr>
          <p:spPr>
            <a:xfrm rot="5400000">
              <a:off x="79096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4" name="Ellipse 43"/>
            <p:cNvSpPr/>
            <p:nvPr userDrawn="1"/>
          </p:nvSpPr>
          <p:spPr>
            <a:xfrm rot="5400000">
              <a:off x="64890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5" name="Ellipse 44"/>
            <p:cNvSpPr/>
            <p:nvPr userDrawn="1"/>
          </p:nvSpPr>
          <p:spPr>
            <a:xfrm rot="5400000">
              <a:off x="50684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6" name="Ellipse 45"/>
            <p:cNvSpPr/>
            <p:nvPr userDrawn="1"/>
          </p:nvSpPr>
          <p:spPr>
            <a:xfrm rot="5400000">
              <a:off x="36478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7" name="Ellipse 46"/>
            <p:cNvSpPr/>
            <p:nvPr userDrawn="1"/>
          </p:nvSpPr>
          <p:spPr>
            <a:xfrm rot="5400000">
              <a:off x="22272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8" name="Ellipse 47"/>
            <p:cNvSpPr/>
            <p:nvPr userDrawn="1"/>
          </p:nvSpPr>
          <p:spPr>
            <a:xfrm rot="5400000">
              <a:off x="8066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9" name="Ellipse 48"/>
            <p:cNvSpPr/>
            <p:nvPr userDrawn="1"/>
          </p:nvSpPr>
          <p:spPr>
            <a:xfrm rot="5400000">
              <a:off x="903049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0" name="Ellipse 49"/>
            <p:cNvSpPr/>
            <p:nvPr userDrawn="1"/>
          </p:nvSpPr>
          <p:spPr>
            <a:xfrm rot="5400000">
              <a:off x="888844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1" name="Ellipse 50"/>
            <p:cNvSpPr/>
            <p:nvPr userDrawn="1"/>
          </p:nvSpPr>
          <p:spPr>
            <a:xfrm rot="5400000">
              <a:off x="874638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2" name="Ellipse 51"/>
            <p:cNvSpPr/>
            <p:nvPr userDrawn="1"/>
          </p:nvSpPr>
          <p:spPr>
            <a:xfrm rot="5400000">
              <a:off x="860432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3" name="Ellipse 52"/>
            <p:cNvSpPr/>
            <p:nvPr userDrawn="1"/>
          </p:nvSpPr>
          <p:spPr>
            <a:xfrm rot="5400000">
              <a:off x="846226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4" name="Ellipse 53"/>
            <p:cNvSpPr/>
            <p:nvPr userDrawn="1"/>
          </p:nvSpPr>
          <p:spPr>
            <a:xfrm rot="5400000">
              <a:off x="832020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5" name="Ellipse 54"/>
            <p:cNvSpPr/>
            <p:nvPr userDrawn="1"/>
          </p:nvSpPr>
          <p:spPr>
            <a:xfrm rot="5400000">
              <a:off x="817814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6" name="Ellipse 55"/>
            <p:cNvSpPr/>
            <p:nvPr userDrawn="1"/>
          </p:nvSpPr>
          <p:spPr>
            <a:xfrm rot="5400000">
              <a:off x="803608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7" name="Ellipse 56"/>
            <p:cNvSpPr/>
            <p:nvPr userDrawn="1"/>
          </p:nvSpPr>
          <p:spPr>
            <a:xfrm rot="5400000">
              <a:off x="789401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8" name="Ellipse 57"/>
            <p:cNvSpPr/>
            <p:nvPr userDrawn="1"/>
          </p:nvSpPr>
          <p:spPr>
            <a:xfrm rot="5400000">
              <a:off x="775195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9" name="Ellipse 58"/>
            <p:cNvSpPr/>
            <p:nvPr userDrawn="1"/>
          </p:nvSpPr>
          <p:spPr>
            <a:xfrm rot="5400000">
              <a:off x="760989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0" name="Ellipse 59"/>
            <p:cNvSpPr/>
            <p:nvPr userDrawn="1"/>
          </p:nvSpPr>
          <p:spPr>
            <a:xfrm rot="5400000">
              <a:off x="746783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1" name="Ellipse 60"/>
            <p:cNvSpPr/>
            <p:nvPr userDrawn="1"/>
          </p:nvSpPr>
          <p:spPr>
            <a:xfrm rot="5400000">
              <a:off x="732577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2" name="Ellipse 61"/>
            <p:cNvSpPr/>
            <p:nvPr userDrawn="1"/>
          </p:nvSpPr>
          <p:spPr>
            <a:xfrm rot="5400000">
              <a:off x="718371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3" name="Ellipse 62"/>
            <p:cNvSpPr/>
            <p:nvPr userDrawn="1"/>
          </p:nvSpPr>
          <p:spPr>
            <a:xfrm rot="5400000">
              <a:off x="704165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4" name="Ellipse 63"/>
            <p:cNvSpPr/>
            <p:nvPr userDrawn="1"/>
          </p:nvSpPr>
          <p:spPr>
            <a:xfrm rot="5400000">
              <a:off x="689959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5" name="Ellipse 64"/>
            <p:cNvSpPr/>
            <p:nvPr userDrawn="1"/>
          </p:nvSpPr>
          <p:spPr>
            <a:xfrm rot="5400000">
              <a:off x="675753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6" name="Ellipse 65"/>
            <p:cNvSpPr/>
            <p:nvPr userDrawn="1"/>
          </p:nvSpPr>
          <p:spPr>
            <a:xfrm rot="5400000">
              <a:off x="661547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7" name="Ellipse 66"/>
            <p:cNvSpPr/>
            <p:nvPr userDrawn="1"/>
          </p:nvSpPr>
          <p:spPr>
            <a:xfrm rot="5400000">
              <a:off x="647340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8" name="Ellipse 67"/>
            <p:cNvSpPr/>
            <p:nvPr userDrawn="1"/>
          </p:nvSpPr>
          <p:spPr>
            <a:xfrm rot="5400000">
              <a:off x="633134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9" name="Ellipse 68"/>
            <p:cNvSpPr/>
            <p:nvPr userDrawn="1"/>
          </p:nvSpPr>
          <p:spPr>
            <a:xfrm rot="5400000">
              <a:off x="618928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0" name="Ellipse 69"/>
            <p:cNvSpPr/>
            <p:nvPr userDrawn="1"/>
          </p:nvSpPr>
          <p:spPr>
            <a:xfrm rot="5400000">
              <a:off x="604722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1" name="Ellipse 70"/>
            <p:cNvSpPr/>
            <p:nvPr userDrawn="1"/>
          </p:nvSpPr>
          <p:spPr>
            <a:xfrm rot="5400000">
              <a:off x="590516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2" name="Ellipse 71"/>
            <p:cNvSpPr/>
            <p:nvPr userDrawn="1"/>
          </p:nvSpPr>
          <p:spPr>
            <a:xfrm rot="5400000">
              <a:off x="576310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3" name="Ellipse 72"/>
            <p:cNvSpPr/>
            <p:nvPr userDrawn="1"/>
          </p:nvSpPr>
          <p:spPr>
            <a:xfrm rot="5400000">
              <a:off x="562104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4" name="Ellipse 73"/>
            <p:cNvSpPr/>
            <p:nvPr userDrawn="1"/>
          </p:nvSpPr>
          <p:spPr>
            <a:xfrm rot="5400000">
              <a:off x="547898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5" name="Ellipse 74"/>
            <p:cNvSpPr/>
            <p:nvPr userDrawn="1"/>
          </p:nvSpPr>
          <p:spPr>
            <a:xfrm rot="5400000">
              <a:off x="533692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flipH="1" flipV="1">
            <a:off x="0" y="0"/>
            <a:ext cx="9152110" cy="6877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2000">
                <a:schemeClr val="bg1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 flipH="1" flipV="1">
            <a:off x="0" y="0"/>
            <a:ext cx="9152110" cy="6877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2000">
                <a:schemeClr val="bg1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455699" y="1484784"/>
            <a:ext cx="8240712" cy="45370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b-NO" dirty="0"/>
              <a:t>Overskrift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32" y="6453336"/>
            <a:ext cx="2272753" cy="247374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80664" y="6237312"/>
            <a:ext cx="8996632" cy="46800"/>
            <a:chOff x="80664" y="2304816"/>
            <a:chExt cx="8996632" cy="46800"/>
          </a:xfrm>
          <a:solidFill>
            <a:srgbClr val="003283">
              <a:alpha val="20000"/>
            </a:srgbClr>
          </a:solidFill>
        </p:grpSpPr>
        <p:sp>
          <p:nvSpPr>
            <p:cNvPr id="12" name="Ellipse 11"/>
            <p:cNvSpPr/>
            <p:nvPr userDrawn="1"/>
          </p:nvSpPr>
          <p:spPr>
            <a:xfrm rot="5400000">
              <a:off x="519486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Ellipse 12"/>
            <p:cNvSpPr/>
            <p:nvPr userDrawn="1"/>
          </p:nvSpPr>
          <p:spPr>
            <a:xfrm rot="5400000">
              <a:off x="505279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4" name="Ellipse 13"/>
            <p:cNvSpPr/>
            <p:nvPr userDrawn="1"/>
          </p:nvSpPr>
          <p:spPr>
            <a:xfrm rot="5400000">
              <a:off x="491073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5" name="Ellipse 14"/>
            <p:cNvSpPr/>
            <p:nvPr userDrawn="1"/>
          </p:nvSpPr>
          <p:spPr>
            <a:xfrm rot="5400000">
              <a:off x="476867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6" name="Ellipse 15"/>
            <p:cNvSpPr/>
            <p:nvPr userDrawn="1"/>
          </p:nvSpPr>
          <p:spPr>
            <a:xfrm rot="5400000">
              <a:off x="462661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7" name="Ellipse 16"/>
            <p:cNvSpPr/>
            <p:nvPr userDrawn="1"/>
          </p:nvSpPr>
          <p:spPr>
            <a:xfrm rot="5400000">
              <a:off x="448455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8" name="Ellipse 17"/>
            <p:cNvSpPr/>
            <p:nvPr userDrawn="1"/>
          </p:nvSpPr>
          <p:spPr>
            <a:xfrm rot="5400000">
              <a:off x="434249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9" name="Ellipse 18"/>
            <p:cNvSpPr/>
            <p:nvPr userDrawn="1"/>
          </p:nvSpPr>
          <p:spPr>
            <a:xfrm rot="5400000">
              <a:off x="420043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" name="Ellipse 19"/>
            <p:cNvSpPr/>
            <p:nvPr userDrawn="1"/>
          </p:nvSpPr>
          <p:spPr>
            <a:xfrm rot="5400000">
              <a:off x="405837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Ellipse 20"/>
            <p:cNvSpPr/>
            <p:nvPr userDrawn="1"/>
          </p:nvSpPr>
          <p:spPr>
            <a:xfrm rot="5400000">
              <a:off x="391631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2" name="Ellipse 21"/>
            <p:cNvSpPr/>
            <p:nvPr userDrawn="1"/>
          </p:nvSpPr>
          <p:spPr>
            <a:xfrm rot="5400000">
              <a:off x="377425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Ellipse 22"/>
            <p:cNvSpPr/>
            <p:nvPr userDrawn="1"/>
          </p:nvSpPr>
          <p:spPr>
            <a:xfrm rot="5400000">
              <a:off x="363218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4" name="Ellipse 23"/>
            <p:cNvSpPr/>
            <p:nvPr userDrawn="1"/>
          </p:nvSpPr>
          <p:spPr>
            <a:xfrm rot="5400000">
              <a:off x="349012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5" name="Ellipse 24"/>
            <p:cNvSpPr/>
            <p:nvPr userDrawn="1"/>
          </p:nvSpPr>
          <p:spPr>
            <a:xfrm rot="5400000">
              <a:off x="334806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Ellipse 25"/>
            <p:cNvSpPr/>
            <p:nvPr userDrawn="1"/>
          </p:nvSpPr>
          <p:spPr>
            <a:xfrm rot="5400000">
              <a:off x="320600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7" name="Ellipse 26"/>
            <p:cNvSpPr/>
            <p:nvPr userDrawn="1"/>
          </p:nvSpPr>
          <p:spPr>
            <a:xfrm rot="5400000">
              <a:off x="306394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Ellipse 27"/>
            <p:cNvSpPr/>
            <p:nvPr userDrawn="1"/>
          </p:nvSpPr>
          <p:spPr>
            <a:xfrm rot="5400000">
              <a:off x="292188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9" name="Ellipse 28"/>
            <p:cNvSpPr/>
            <p:nvPr userDrawn="1"/>
          </p:nvSpPr>
          <p:spPr>
            <a:xfrm rot="5400000">
              <a:off x="277982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Ellipse 29"/>
            <p:cNvSpPr/>
            <p:nvPr userDrawn="1"/>
          </p:nvSpPr>
          <p:spPr>
            <a:xfrm rot="5400000">
              <a:off x="263776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Ellipse 30"/>
            <p:cNvSpPr/>
            <p:nvPr userDrawn="1"/>
          </p:nvSpPr>
          <p:spPr>
            <a:xfrm rot="5400000">
              <a:off x="249570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Ellipse 31"/>
            <p:cNvSpPr/>
            <p:nvPr userDrawn="1"/>
          </p:nvSpPr>
          <p:spPr>
            <a:xfrm rot="5400000">
              <a:off x="235364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Ellipse 32"/>
            <p:cNvSpPr/>
            <p:nvPr userDrawn="1"/>
          </p:nvSpPr>
          <p:spPr>
            <a:xfrm rot="5400000">
              <a:off x="221157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4" name="Ellipse 33"/>
            <p:cNvSpPr/>
            <p:nvPr userDrawn="1"/>
          </p:nvSpPr>
          <p:spPr>
            <a:xfrm rot="5400000">
              <a:off x="206951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5" name="Ellipse 34"/>
            <p:cNvSpPr/>
            <p:nvPr userDrawn="1"/>
          </p:nvSpPr>
          <p:spPr>
            <a:xfrm rot="5400000">
              <a:off x="192745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6" name="Ellipse 35"/>
            <p:cNvSpPr/>
            <p:nvPr userDrawn="1"/>
          </p:nvSpPr>
          <p:spPr>
            <a:xfrm rot="5400000">
              <a:off x="178539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7" name="Ellipse 36"/>
            <p:cNvSpPr/>
            <p:nvPr userDrawn="1"/>
          </p:nvSpPr>
          <p:spPr>
            <a:xfrm rot="5400000">
              <a:off x="164333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8" name="Ellipse 37"/>
            <p:cNvSpPr/>
            <p:nvPr userDrawn="1"/>
          </p:nvSpPr>
          <p:spPr>
            <a:xfrm rot="5400000">
              <a:off x="150127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9" name="Ellipse 38"/>
            <p:cNvSpPr/>
            <p:nvPr userDrawn="1"/>
          </p:nvSpPr>
          <p:spPr>
            <a:xfrm rot="5400000">
              <a:off x="135921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0" name="Ellipse 39"/>
            <p:cNvSpPr/>
            <p:nvPr userDrawn="1"/>
          </p:nvSpPr>
          <p:spPr>
            <a:xfrm rot="5400000">
              <a:off x="121715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1" name="Ellipse 40"/>
            <p:cNvSpPr/>
            <p:nvPr userDrawn="1"/>
          </p:nvSpPr>
          <p:spPr>
            <a:xfrm rot="5400000">
              <a:off x="107509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2" name="Ellipse 41"/>
            <p:cNvSpPr/>
            <p:nvPr userDrawn="1"/>
          </p:nvSpPr>
          <p:spPr>
            <a:xfrm rot="5400000">
              <a:off x="93303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3" name="Ellipse 42"/>
            <p:cNvSpPr/>
            <p:nvPr userDrawn="1"/>
          </p:nvSpPr>
          <p:spPr>
            <a:xfrm rot="5400000">
              <a:off x="79096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4" name="Ellipse 43"/>
            <p:cNvSpPr/>
            <p:nvPr userDrawn="1"/>
          </p:nvSpPr>
          <p:spPr>
            <a:xfrm rot="5400000">
              <a:off x="64890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5" name="Ellipse 44"/>
            <p:cNvSpPr/>
            <p:nvPr userDrawn="1"/>
          </p:nvSpPr>
          <p:spPr>
            <a:xfrm rot="5400000">
              <a:off x="50684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6" name="Ellipse 45"/>
            <p:cNvSpPr/>
            <p:nvPr userDrawn="1"/>
          </p:nvSpPr>
          <p:spPr>
            <a:xfrm rot="5400000">
              <a:off x="36478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7" name="Ellipse 46"/>
            <p:cNvSpPr/>
            <p:nvPr userDrawn="1"/>
          </p:nvSpPr>
          <p:spPr>
            <a:xfrm rot="5400000">
              <a:off x="22272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8" name="Ellipse 47"/>
            <p:cNvSpPr/>
            <p:nvPr userDrawn="1"/>
          </p:nvSpPr>
          <p:spPr>
            <a:xfrm rot="5400000">
              <a:off x="8066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9" name="Ellipse 48"/>
            <p:cNvSpPr/>
            <p:nvPr userDrawn="1"/>
          </p:nvSpPr>
          <p:spPr>
            <a:xfrm rot="5400000">
              <a:off x="903049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0" name="Ellipse 49"/>
            <p:cNvSpPr/>
            <p:nvPr userDrawn="1"/>
          </p:nvSpPr>
          <p:spPr>
            <a:xfrm rot="5400000">
              <a:off x="888844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1" name="Ellipse 50"/>
            <p:cNvSpPr/>
            <p:nvPr userDrawn="1"/>
          </p:nvSpPr>
          <p:spPr>
            <a:xfrm rot="5400000">
              <a:off x="874638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2" name="Ellipse 51"/>
            <p:cNvSpPr/>
            <p:nvPr userDrawn="1"/>
          </p:nvSpPr>
          <p:spPr>
            <a:xfrm rot="5400000">
              <a:off x="860432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3" name="Ellipse 52"/>
            <p:cNvSpPr/>
            <p:nvPr userDrawn="1"/>
          </p:nvSpPr>
          <p:spPr>
            <a:xfrm rot="5400000">
              <a:off x="846226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4" name="Ellipse 53"/>
            <p:cNvSpPr/>
            <p:nvPr userDrawn="1"/>
          </p:nvSpPr>
          <p:spPr>
            <a:xfrm rot="5400000">
              <a:off x="832020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5" name="Ellipse 54"/>
            <p:cNvSpPr/>
            <p:nvPr userDrawn="1"/>
          </p:nvSpPr>
          <p:spPr>
            <a:xfrm rot="5400000">
              <a:off x="817814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6" name="Ellipse 55"/>
            <p:cNvSpPr/>
            <p:nvPr userDrawn="1"/>
          </p:nvSpPr>
          <p:spPr>
            <a:xfrm rot="5400000">
              <a:off x="803608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7" name="Ellipse 56"/>
            <p:cNvSpPr/>
            <p:nvPr userDrawn="1"/>
          </p:nvSpPr>
          <p:spPr>
            <a:xfrm rot="5400000">
              <a:off x="789401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8" name="Ellipse 57"/>
            <p:cNvSpPr/>
            <p:nvPr userDrawn="1"/>
          </p:nvSpPr>
          <p:spPr>
            <a:xfrm rot="5400000">
              <a:off x="775195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9" name="Ellipse 58"/>
            <p:cNvSpPr/>
            <p:nvPr userDrawn="1"/>
          </p:nvSpPr>
          <p:spPr>
            <a:xfrm rot="5400000">
              <a:off x="760989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0" name="Ellipse 59"/>
            <p:cNvSpPr/>
            <p:nvPr userDrawn="1"/>
          </p:nvSpPr>
          <p:spPr>
            <a:xfrm rot="5400000">
              <a:off x="746783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1" name="Ellipse 60"/>
            <p:cNvSpPr/>
            <p:nvPr userDrawn="1"/>
          </p:nvSpPr>
          <p:spPr>
            <a:xfrm rot="5400000">
              <a:off x="732577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2" name="Ellipse 61"/>
            <p:cNvSpPr/>
            <p:nvPr userDrawn="1"/>
          </p:nvSpPr>
          <p:spPr>
            <a:xfrm rot="5400000">
              <a:off x="718371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3" name="Ellipse 62"/>
            <p:cNvSpPr/>
            <p:nvPr userDrawn="1"/>
          </p:nvSpPr>
          <p:spPr>
            <a:xfrm rot="5400000">
              <a:off x="704165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4" name="Ellipse 63"/>
            <p:cNvSpPr/>
            <p:nvPr userDrawn="1"/>
          </p:nvSpPr>
          <p:spPr>
            <a:xfrm rot="5400000">
              <a:off x="689959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5" name="Ellipse 64"/>
            <p:cNvSpPr/>
            <p:nvPr userDrawn="1"/>
          </p:nvSpPr>
          <p:spPr>
            <a:xfrm rot="5400000">
              <a:off x="675753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6" name="Ellipse 65"/>
            <p:cNvSpPr/>
            <p:nvPr userDrawn="1"/>
          </p:nvSpPr>
          <p:spPr>
            <a:xfrm rot="5400000">
              <a:off x="661547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7" name="Ellipse 66"/>
            <p:cNvSpPr/>
            <p:nvPr userDrawn="1"/>
          </p:nvSpPr>
          <p:spPr>
            <a:xfrm rot="5400000">
              <a:off x="647340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8" name="Ellipse 67"/>
            <p:cNvSpPr/>
            <p:nvPr userDrawn="1"/>
          </p:nvSpPr>
          <p:spPr>
            <a:xfrm rot="5400000">
              <a:off x="633134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9" name="Ellipse 68"/>
            <p:cNvSpPr/>
            <p:nvPr userDrawn="1"/>
          </p:nvSpPr>
          <p:spPr>
            <a:xfrm rot="5400000">
              <a:off x="618928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0" name="Ellipse 69"/>
            <p:cNvSpPr/>
            <p:nvPr userDrawn="1"/>
          </p:nvSpPr>
          <p:spPr>
            <a:xfrm rot="5400000">
              <a:off x="604722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1" name="Ellipse 70"/>
            <p:cNvSpPr/>
            <p:nvPr userDrawn="1"/>
          </p:nvSpPr>
          <p:spPr>
            <a:xfrm rot="5400000">
              <a:off x="590516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2" name="Ellipse 71"/>
            <p:cNvSpPr/>
            <p:nvPr userDrawn="1"/>
          </p:nvSpPr>
          <p:spPr>
            <a:xfrm rot="5400000">
              <a:off x="576310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3" name="Ellipse 72"/>
            <p:cNvSpPr/>
            <p:nvPr userDrawn="1"/>
          </p:nvSpPr>
          <p:spPr>
            <a:xfrm rot="5400000">
              <a:off x="562104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4" name="Ellipse 73"/>
            <p:cNvSpPr/>
            <p:nvPr userDrawn="1"/>
          </p:nvSpPr>
          <p:spPr>
            <a:xfrm rot="5400000">
              <a:off x="547898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5" name="Ellipse 74"/>
            <p:cNvSpPr/>
            <p:nvPr userDrawn="1"/>
          </p:nvSpPr>
          <p:spPr>
            <a:xfrm rot="5400000">
              <a:off x="533692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3445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flipH="1" flipV="1">
            <a:off x="0" y="0"/>
            <a:ext cx="9152110" cy="6877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2000">
                <a:schemeClr val="bg1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 flipH="1" flipV="1">
            <a:off x="0" y="0"/>
            <a:ext cx="9152110" cy="6877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2000">
                <a:schemeClr val="bg1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b-NO" dirty="0"/>
              <a:t>Overskrift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32" y="6453336"/>
            <a:ext cx="2272753" cy="247374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80664" y="6237312"/>
            <a:ext cx="8996632" cy="46800"/>
            <a:chOff x="80664" y="2304816"/>
            <a:chExt cx="8996632" cy="46800"/>
          </a:xfrm>
          <a:solidFill>
            <a:srgbClr val="003283">
              <a:alpha val="20000"/>
            </a:srgbClr>
          </a:solidFill>
        </p:grpSpPr>
        <p:sp>
          <p:nvSpPr>
            <p:cNvPr id="12" name="Ellipse 11"/>
            <p:cNvSpPr/>
            <p:nvPr userDrawn="1"/>
          </p:nvSpPr>
          <p:spPr>
            <a:xfrm rot="5400000">
              <a:off x="519486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Ellipse 12"/>
            <p:cNvSpPr/>
            <p:nvPr userDrawn="1"/>
          </p:nvSpPr>
          <p:spPr>
            <a:xfrm rot="5400000">
              <a:off x="505279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4" name="Ellipse 13"/>
            <p:cNvSpPr/>
            <p:nvPr userDrawn="1"/>
          </p:nvSpPr>
          <p:spPr>
            <a:xfrm rot="5400000">
              <a:off x="491073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5" name="Ellipse 14"/>
            <p:cNvSpPr/>
            <p:nvPr userDrawn="1"/>
          </p:nvSpPr>
          <p:spPr>
            <a:xfrm rot="5400000">
              <a:off x="476867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6" name="Ellipse 15"/>
            <p:cNvSpPr/>
            <p:nvPr userDrawn="1"/>
          </p:nvSpPr>
          <p:spPr>
            <a:xfrm rot="5400000">
              <a:off x="462661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7" name="Ellipse 16"/>
            <p:cNvSpPr/>
            <p:nvPr userDrawn="1"/>
          </p:nvSpPr>
          <p:spPr>
            <a:xfrm rot="5400000">
              <a:off x="448455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8" name="Ellipse 17"/>
            <p:cNvSpPr/>
            <p:nvPr userDrawn="1"/>
          </p:nvSpPr>
          <p:spPr>
            <a:xfrm rot="5400000">
              <a:off x="434249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9" name="Ellipse 18"/>
            <p:cNvSpPr/>
            <p:nvPr userDrawn="1"/>
          </p:nvSpPr>
          <p:spPr>
            <a:xfrm rot="5400000">
              <a:off x="420043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" name="Ellipse 19"/>
            <p:cNvSpPr/>
            <p:nvPr userDrawn="1"/>
          </p:nvSpPr>
          <p:spPr>
            <a:xfrm rot="5400000">
              <a:off x="405837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Ellipse 20"/>
            <p:cNvSpPr/>
            <p:nvPr userDrawn="1"/>
          </p:nvSpPr>
          <p:spPr>
            <a:xfrm rot="5400000">
              <a:off x="391631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2" name="Ellipse 21"/>
            <p:cNvSpPr/>
            <p:nvPr userDrawn="1"/>
          </p:nvSpPr>
          <p:spPr>
            <a:xfrm rot="5400000">
              <a:off x="377425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Ellipse 22"/>
            <p:cNvSpPr/>
            <p:nvPr userDrawn="1"/>
          </p:nvSpPr>
          <p:spPr>
            <a:xfrm rot="5400000">
              <a:off x="363218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4" name="Ellipse 23"/>
            <p:cNvSpPr/>
            <p:nvPr userDrawn="1"/>
          </p:nvSpPr>
          <p:spPr>
            <a:xfrm rot="5400000">
              <a:off x="349012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5" name="Ellipse 24"/>
            <p:cNvSpPr/>
            <p:nvPr userDrawn="1"/>
          </p:nvSpPr>
          <p:spPr>
            <a:xfrm rot="5400000">
              <a:off x="334806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Ellipse 25"/>
            <p:cNvSpPr/>
            <p:nvPr userDrawn="1"/>
          </p:nvSpPr>
          <p:spPr>
            <a:xfrm rot="5400000">
              <a:off x="320600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7" name="Ellipse 26"/>
            <p:cNvSpPr/>
            <p:nvPr userDrawn="1"/>
          </p:nvSpPr>
          <p:spPr>
            <a:xfrm rot="5400000">
              <a:off x="306394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Ellipse 27"/>
            <p:cNvSpPr/>
            <p:nvPr userDrawn="1"/>
          </p:nvSpPr>
          <p:spPr>
            <a:xfrm rot="5400000">
              <a:off x="292188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9" name="Ellipse 28"/>
            <p:cNvSpPr/>
            <p:nvPr userDrawn="1"/>
          </p:nvSpPr>
          <p:spPr>
            <a:xfrm rot="5400000">
              <a:off x="277982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Ellipse 29"/>
            <p:cNvSpPr/>
            <p:nvPr userDrawn="1"/>
          </p:nvSpPr>
          <p:spPr>
            <a:xfrm rot="5400000">
              <a:off x="263776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Ellipse 30"/>
            <p:cNvSpPr/>
            <p:nvPr userDrawn="1"/>
          </p:nvSpPr>
          <p:spPr>
            <a:xfrm rot="5400000">
              <a:off x="249570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Ellipse 31"/>
            <p:cNvSpPr/>
            <p:nvPr userDrawn="1"/>
          </p:nvSpPr>
          <p:spPr>
            <a:xfrm rot="5400000">
              <a:off x="235364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Ellipse 32"/>
            <p:cNvSpPr/>
            <p:nvPr userDrawn="1"/>
          </p:nvSpPr>
          <p:spPr>
            <a:xfrm rot="5400000">
              <a:off x="221157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4" name="Ellipse 33"/>
            <p:cNvSpPr/>
            <p:nvPr userDrawn="1"/>
          </p:nvSpPr>
          <p:spPr>
            <a:xfrm rot="5400000">
              <a:off x="206951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5" name="Ellipse 34"/>
            <p:cNvSpPr/>
            <p:nvPr userDrawn="1"/>
          </p:nvSpPr>
          <p:spPr>
            <a:xfrm rot="5400000">
              <a:off x="192745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6" name="Ellipse 35"/>
            <p:cNvSpPr/>
            <p:nvPr userDrawn="1"/>
          </p:nvSpPr>
          <p:spPr>
            <a:xfrm rot="5400000">
              <a:off x="178539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7" name="Ellipse 36"/>
            <p:cNvSpPr/>
            <p:nvPr userDrawn="1"/>
          </p:nvSpPr>
          <p:spPr>
            <a:xfrm rot="5400000">
              <a:off x="164333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8" name="Ellipse 37"/>
            <p:cNvSpPr/>
            <p:nvPr userDrawn="1"/>
          </p:nvSpPr>
          <p:spPr>
            <a:xfrm rot="5400000">
              <a:off x="150127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9" name="Ellipse 38"/>
            <p:cNvSpPr/>
            <p:nvPr userDrawn="1"/>
          </p:nvSpPr>
          <p:spPr>
            <a:xfrm rot="5400000">
              <a:off x="135921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0" name="Ellipse 39"/>
            <p:cNvSpPr/>
            <p:nvPr userDrawn="1"/>
          </p:nvSpPr>
          <p:spPr>
            <a:xfrm rot="5400000">
              <a:off x="121715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1" name="Ellipse 40"/>
            <p:cNvSpPr/>
            <p:nvPr userDrawn="1"/>
          </p:nvSpPr>
          <p:spPr>
            <a:xfrm rot="5400000">
              <a:off x="107509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2" name="Ellipse 41"/>
            <p:cNvSpPr/>
            <p:nvPr userDrawn="1"/>
          </p:nvSpPr>
          <p:spPr>
            <a:xfrm rot="5400000">
              <a:off x="93303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3" name="Ellipse 42"/>
            <p:cNvSpPr/>
            <p:nvPr userDrawn="1"/>
          </p:nvSpPr>
          <p:spPr>
            <a:xfrm rot="5400000">
              <a:off x="79096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4" name="Ellipse 43"/>
            <p:cNvSpPr/>
            <p:nvPr userDrawn="1"/>
          </p:nvSpPr>
          <p:spPr>
            <a:xfrm rot="5400000">
              <a:off x="64890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5" name="Ellipse 44"/>
            <p:cNvSpPr/>
            <p:nvPr userDrawn="1"/>
          </p:nvSpPr>
          <p:spPr>
            <a:xfrm rot="5400000">
              <a:off x="50684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6" name="Ellipse 45"/>
            <p:cNvSpPr/>
            <p:nvPr userDrawn="1"/>
          </p:nvSpPr>
          <p:spPr>
            <a:xfrm rot="5400000">
              <a:off x="36478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7" name="Ellipse 46"/>
            <p:cNvSpPr/>
            <p:nvPr userDrawn="1"/>
          </p:nvSpPr>
          <p:spPr>
            <a:xfrm rot="5400000">
              <a:off x="22272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8" name="Ellipse 47"/>
            <p:cNvSpPr/>
            <p:nvPr userDrawn="1"/>
          </p:nvSpPr>
          <p:spPr>
            <a:xfrm rot="5400000">
              <a:off x="8066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9" name="Ellipse 48"/>
            <p:cNvSpPr/>
            <p:nvPr userDrawn="1"/>
          </p:nvSpPr>
          <p:spPr>
            <a:xfrm rot="5400000">
              <a:off x="903049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0" name="Ellipse 49"/>
            <p:cNvSpPr/>
            <p:nvPr userDrawn="1"/>
          </p:nvSpPr>
          <p:spPr>
            <a:xfrm rot="5400000">
              <a:off x="888844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1" name="Ellipse 50"/>
            <p:cNvSpPr/>
            <p:nvPr userDrawn="1"/>
          </p:nvSpPr>
          <p:spPr>
            <a:xfrm rot="5400000">
              <a:off x="874638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2" name="Ellipse 51"/>
            <p:cNvSpPr/>
            <p:nvPr userDrawn="1"/>
          </p:nvSpPr>
          <p:spPr>
            <a:xfrm rot="5400000">
              <a:off x="860432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3" name="Ellipse 52"/>
            <p:cNvSpPr/>
            <p:nvPr userDrawn="1"/>
          </p:nvSpPr>
          <p:spPr>
            <a:xfrm rot="5400000">
              <a:off x="846226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4" name="Ellipse 53"/>
            <p:cNvSpPr/>
            <p:nvPr userDrawn="1"/>
          </p:nvSpPr>
          <p:spPr>
            <a:xfrm rot="5400000">
              <a:off x="832020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5" name="Ellipse 54"/>
            <p:cNvSpPr/>
            <p:nvPr userDrawn="1"/>
          </p:nvSpPr>
          <p:spPr>
            <a:xfrm rot="5400000">
              <a:off x="817814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6" name="Ellipse 55"/>
            <p:cNvSpPr/>
            <p:nvPr userDrawn="1"/>
          </p:nvSpPr>
          <p:spPr>
            <a:xfrm rot="5400000">
              <a:off x="803608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7" name="Ellipse 56"/>
            <p:cNvSpPr/>
            <p:nvPr userDrawn="1"/>
          </p:nvSpPr>
          <p:spPr>
            <a:xfrm rot="5400000">
              <a:off x="789401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8" name="Ellipse 57"/>
            <p:cNvSpPr/>
            <p:nvPr userDrawn="1"/>
          </p:nvSpPr>
          <p:spPr>
            <a:xfrm rot="5400000">
              <a:off x="775195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9" name="Ellipse 58"/>
            <p:cNvSpPr/>
            <p:nvPr userDrawn="1"/>
          </p:nvSpPr>
          <p:spPr>
            <a:xfrm rot="5400000">
              <a:off x="760989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0" name="Ellipse 59"/>
            <p:cNvSpPr/>
            <p:nvPr userDrawn="1"/>
          </p:nvSpPr>
          <p:spPr>
            <a:xfrm rot="5400000">
              <a:off x="746783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1" name="Ellipse 60"/>
            <p:cNvSpPr/>
            <p:nvPr userDrawn="1"/>
          </p:nvSpPr>
          <p:spPr>
            <a:xfrm rot="5400000">
              <a:off x="732577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2" name="Ellipse 61"/>
            <p:cNvSpPr/>
            <p:nvPr userDrawn="1"/>
          </p:nvSpPr>
          <p:spPr>
            <a:xfrm rot="5400000">
              <a:off x="718371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3" name="Ellipse 62"/>
            <p:cNvSpPr/>
            <p:nvPr userDrawn="1"/>
          </p:nvSpPr>
          <p:spPr>
            <a:xfrm rot="5400000">
              <a:off x="704165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4" name="Ellipse 63"/>
            <p:cNvSpPr/>
            <p:nvPr userDrawn="1"/>
          </p:nvSpPr>
          <p:spPr>
            <a:xfrm rot="5400000">
              <a:off x="689959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5" name="Ellipse 64"/>
            <p:cNvSpPr/>
            <p:nvPr userDrawn="1"/>
          </p:nvSpPr>
          <p:spPr>
            <a:xfrm rot="5400000">
              <a:off x="675753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6" name="Ellipse 65"/>
            <p:cNvSpPr/>
            <p:nvPr userDrawn="1"/>
          </p:nvSpPr>
          <p:spPr>
            <a:xfrm rot="5400000">
              <a:off x="661547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7" name="Ellipse 66"/>
            <p:cNvSpPr/>
            <p:nvPr userDrawn="1"/>
          </p:nvSpPr>
          <p:spPr>
            <a:xfrm rot="5400000">
              <a:off x="647340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8" name="Ellipse 67"/>
            <p:cNvSpPr/>
            <p:nvPr userDrawn="1"/>
          </p:nvSpPr>
          <p:spPr>
            <a:xfrm rot="5400000">
              <a:off x="633134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9" name="Ellipse 68"/>
            <p:cNvSpPr/>
            <p:nvPr userDrawn="1"/>
          </p:nvSpPr>
          <p:spPr>
            <a:xfrm rot="5400000">
              <a:off x="618928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0" name="Ellipse 69"/>
            <p:cNvSpPr/>
            <p:nvPr userDrawn="1"/>
          </p:nvSpPr>
          <p:spPr>
            <a:xfrm rot="5400000">
              <a:off x="604722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1" name="Ellipse 70"/>
            <p:cNvSpPr/>
            <p:nvPr userDrawn="1"/>
          </p:nvSpPr>
          <p:spPr>
            <a:xfrm rot="5400000">
              <a:off x="590516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2" name="Ellipse 71"/>
            <p:cNvSpPr/>
            <p:nvPr userDrawn="1"/>
          </p:nvSpPr>
          <p:spPr>
            <a:xfrm rot="5400000">
              <a:off x="576310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3" name="Ellipse 72"/>
            <p:cNvSpPr/>
            <p:nvPr userDrawn="1"/>
          </p:nvSpPr>
          <p:spPr>
            <a:xfrm rot="5400000">
              <a:off x="562104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4" name="Ellipse 73"/>
            <p:cNvSpPr/>
            <p:nvPr userDrawn="1"/>
          </p:nvSpPr>
          <p:spPr>
            <a:xfrm rot="5400000">
              <a:off x="547898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5" name="Ellipse 74"/>
            <p:cNvSpPr/>
            <p:nvPr userDrawn="1"/>
          </p:nvSpPr>
          <p:spPr>
            <a:xfrm rot="5400000">
              <a:off x="533692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457200" y="1484313"/>
            <a:ext cx="8240400" cy="45370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15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ktangel 76"/>
          <p:cNvSpPr/>
          <p:nvPr userDrawn="1"/>
        </p:nvSpPr>
        <p:spPr>
          <a:xfrm flipH="1" flipV="1">
            <a:off x="0" y="0"/>
            <a:ext cx="9152110" cy="6877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2000">
                <a:schemeClr val="bg1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4834880" cy="442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Sak 1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5508104" y="1600201"/>
            <a:ext cx="3178696" cy="460647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Sak 1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5508104" y="2204864"/>
            <a:ext cx="3178696" cy="381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Sak 1</a:t>
            </a:r>
          </a:p>
        </p:txBody>
      </p:sp>
      <p:sp>
        <p:nvSpPr>
          <p:cNvPr id="12" name="Tittel 5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b-NO" dirty="0"/>
              <a:t>Overskrift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32" y="6453336"/>
            <a:ext cx="2272753" cy="247374"/>
          </a:xfrm>
          <a:prstGeom prst="rect">
            <a:avLst/>
          </a:prstGeom>
        </p:spPr>
      </p:pic>
      <p:grpSp>
        <p:nvGrpSpPr>
          <p:cNvPr id="9" name="Gruppe 8"/>
          <p:cNvGrpSpPr/>
          <p:nvPr userDrawn="1"/>
        </p:nvGrpSpPr>
        <p:grpSpPr>
          <a:xfrm>
            <a:off x="80664" y="6237312"/>
            <a:ext cx="8996632" cy="46800"/>
            <a:chOff x="80664" y="2304816"/>
            <a:chExt cx="8996632" cy="46800"/>
          </a:xfrm>
          <a:solidFill>
            <a:srgbClr val="003283">
              <a:alpha val="20000"/>
            </a:srgbClr>
          </a:solidFill>
        </p:grpSpPr>
        <p:sp>
          <p:nvSpPr>
            <p:cNvPr id="13" name="Ellipse 12"/>
            <p:cNvSpPr/>
            <p:nvPr userDrawn="1"/>
          </p:nvSpPr>
          <p:spPr>
            <a:xfrm rot="5400000">
              <a:off x="519486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4" name="Ellipse 13"/>
            <p:cNvSpPr/>
            <p:nvPr userDrawn="1"/>
          </p:nvSpPr>
          <p:spPr>
            <a:xfrm rot="5400000">
              <a:off x="505279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5" name="Ellipse 14"/>
            <p:cNvSpPr/>
            <p:nvPr userDrawn="1"/>
          </p:nvSpPr>
          <p:spPr>
            <a:xfrm rot="5400000">
              <a:off x="491073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6" name="Ellipse 15"/>
            <p:cNvSpPr/>
            <p:nvPr userDrawn="1"/>
          </p:nvSpPr>
          <p:spPr>
            <a:xfrm rot="5400000">
              <a:off x="476867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7" name="Ellipse 16"/>
            <p:cNvSpPr/>
            <p:nvPr userDrawn="1"/>
          </p:nvSpPr>
          <p:spPr>
            <a:xfrm rot="5400000">
              <a:off x="462661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8" name="Ellipse 17"/>
            <p:cNvSpPr/>
            <p:nvPr userDrawn="1"/>
          </p:nvSpPr>
          <p:spPr>
            <a:xfrm rot="5400000">
              <a:off x="448455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9" name="Ellipse 18"/>
            <p:cNvSpPr/>
            <p:nvPr userDrawn="1"/>
          </p:nvSpPr>
          <p:spPr>
            <a:xfrm rot="5400000">
              <a:off x="434249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" name="Ellipse 19"/>
            <p:cNvSpPr/>
            <p:nvPr userDrawn="1"/>
          </p:nvSpPr>
          <p:spPr>
            <a:xfrm rot="5400000">
              <a:off x="420043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Ellipse 20"/>
            <p:cNvSpPr/>
            <p:nvPr userDrawn="1"/>
          </p:nvSpPr>
          <p:spPr>
            <a:xfrm rot="5400000">
              <a:off x="405837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2" name="Ellipse 21"/>
            <p:cNvSpPr/>
            <p:nvPr userDrawn="1"/>
          </p:nvSpPr>
          <p:spPr>
            <a:xfrm rot="5400000">
              <a:off x="391631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Ellipse 22"/>
            <p:cNvSpPr/>
            <p:nvPr userDrawn="1"/>
          </p:nvSpPr>
          <p:spPr>
            <a:xfrm rot="5400000">
              <a:off x="377425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4" name="Ellipse 23"/>
            <p:cNvSpPr/>
            <p:nvPr userDrawn="1"/>
          </p:nvSpPr>
          <p:spPr>
            <a:xfrm rot="5400000">
              <a:off x="363218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5" name="Ellipse 24"/>
            <p:cNvSpPr/>
            <p:nvPr userDrawn="1"/>
          </p:nvSpPr>
          <p:spPr>
            <a:xfrm rot="5400000">
              <a:off x="349012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Ellipse 25"/>
            <p:cNvSpPr/>
            <p:nvPr userDrawn="1"/>
          </p:nvSpPr>
          <p:spPr>
            <a:xfrm rot="5400000">
              <a:off x="334806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7" name="Ellipse 26"/>
            <p:cNvSpPr/>
            <p:nvPr userDrawn="1"/>
          </p:nvSpPr>
          <p:spPr>
            <a:xfrm rot="5400000">
              <a:off x="320600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Ellipse 27"/>
            <p:cNvSpPr/>
            <p:nvPr userDrawn="1"/>
          </p:nvSpPr>
          <p:spPr>
            <a:xfrm rot="5400000">
              <a:off x="306394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9" name="Ellipse 28"/>
            <p:cNvSpPr/>
            <p:nvPr userDrawn="1"/>
          </p:nvSpPr>
          <p:spPr>
            <a:xfrm rot="5400000">
              <a:off x="292188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Ellipse 29"/>
            <p:cNvSpPr/>
            <p:nvPr userDrawn="1"/>
          </p:nvSpPr>
          <p:spPr>
            <a:xfrm rot="5400000">
              <a:off x="277982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Ellipse 30"/>
            <p:cNvSpPr/>
            <p:nvPr userDrawn="1"/>
          </p:nvSpPr>
          <p:spPr>
            <a:xfrm rot="5400000">
              <a:off x="263776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Ellipse 31"/>
            <p:cNvSpPr/>
            <p:nvPr userDrawn="1"/>
          </p:nvSpPr>
          <p:spPr>
            <a:xfrm rot="5400000">
              <a:off x="249570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Ellipse 32"/>
            <p:cNvSpPr/>
            <p:nvPr userDrawn="1"/>
          </p:nvSpPr>
          <p:spPr>
            <a:xfrm rot="5400000">
              <a:off x="235364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4" name="Ellipse 33"/>
            <p:cNvSpPr/>
            <p:nvPr userDrawn="1"/>
          </p:nvSpPr>
          <p:spPr>
            <a:xfrm rot="5400000">
              <a:off x="221157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5" name="Ellipse 34"/>
            <p:cNvSpPr/>
            <p:nvPr userDrawn="1"/>
          </p:nvSpPr>
          <p:spPr>
            <a:xfrm rot="5400000">
              <a:off x="206951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6" name="Ellipse 35"/>
            <p:cNvSpPr/>
            <p:nvPr userDrawn="1"/>
          </p:nvSpPr>
          <p:spPr>
            <a:xfrm rot="5400000">
              <a:off x="192745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7" name="Ellipse 36"/>
            <p:cNvSpPr/>
            <p:nvPr userDrawn="1"/>
          </p:nvSpPr>
          <p:spPr>
            <a:xfrm rot="5400000">
              <a:off x="178539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8" name="Ellipse 37"/>
            <p:cNvSpPr/>
            <p:nvPr userDrawn="1"/>
          </p:nvSpPr>
          <p:spPr>
            <a:xfrm rot="5400000">
              <a:off x="164333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9" name="Ellipse 38"/>
            <p:cNvSpPr/>
            <p:nvPr userDrawn="1"/>
          </p:nvSpPr>
          <p:spPr>
            <a:xfrm rot="5400000">
              <a:off x="150127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0" name="Ellipse 39"/>
            <p:cNvSpPr/>
            <p:nvPr userDrawn="1"/>
          </p:nvSpPr>
          <p:spPr>
            <a:xfrm rot="5400000">
              <a:off x="135921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1" name="Ellipse 40"/>
            <p:cNvSpPr/>
            <p:nvPr userDrawn="1"/>
          </p:nvSpPr>
          <p:spPr>
            <a:xfrm rot="5400000">
              <a:off x="121715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2" name="Ellipse 41"/>
            <p:cNvSpPr/>
            <p:nvPr userDrawn="1"/>
          </p:nvSpPr>
          <p:spPr>
            <a:xfrm rot="5400000">
              <a:off x="107509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3" name="Ellipse 42"/>
            <p:cNvSpPr/>
            <p:nvPr userDrawn="1"/>
          </p:nvSpPr>
          <p:spPr>
            <a:xfrm rot="5400000">
              <a:off x="93303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4" name="Ellipse 43"/>
            <p:cNvSpPr/>
            <p:nvPr userDrawn="1"/>
          </p:nvSpPr>
          <p:spPr>
            <a:xfrm rot="5400000">
              <a:off x="79096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5" name="Ellipse 44"/>
            <p:cNvSpPr/>
            <p:nvPr userDrawn="1"/>
          </p:nvSpPr>
          <p:spPr>
            <a:xfrm rot="5400000">
              <a:off x="64890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6" name="Ellipse 45"/>
            <p:cNvSpPr/>
            <p:nvPr userDrawn="1"/>
          </p:nvSpPr>
          <p:spPr>
            <a:xfrm rot="5400000">
              <a:off x="50684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7" name="Ellipse 46"/>
            <p:cNvSpPr/>
            <p:nvPr userDrawn="1"/>
          </p:nvSpPr>
          <p:spPr>
            <a:xfrm rot="5400000">
              <a:off x="36478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8" name="Ellipse 47"/>
            <p:cNvSpPr/>
            <p:nvPr userDrawn="1"/>
          </p:nvSpPr>
          <p:spPr>
            <a:xfrm rot="5400000">
              <a:off x="22272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9" name="Ellipse 48"/>
            <p:cNvSpPr/>
            <p:nvPr userDrawn="1"/>
          </p:nvSpPr>
          <p:spPr>
            <a:xfrm rot="5400000">
              <a:off x="8066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0" name="Ellipse 49"/>
            <p:cNvSpPr/>
            <p:nvPr userDrawn="1"/>
          </p:nvSpPr>
          <p:spPr>
            <a:xfrm rot="5400000">
              <a:off x="903049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1" name="Ellipse 50"/>
            <p:cNvSpPr/>
            <p:nvPr userDrawn="1"/>
          </p:nvSpPr>
          <p:spPr>
            <a:xfrm rot="5400000">
              <a:off x="888844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2" name="Ellipse 51"/>
            <p:cNvSpPr/>
            <p:nvPr userDrawn="1"/>
          </p:nvSpPr>
          <p:spPr>
            <a:xfrm rot="5400000">
              <a:off x="874638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3" name="Ellipse 52"/>
            <p:cNvSpPr/>
            <p:nvPr userDrawn="1"/>
          </p:nvSpPr>
          <p:spPr>
            <a:xfrm rot="5400000">
              <a:off x="860432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4" name="Ellipse 53"/>
            <p:cNvSpPr/>
            <p:nvPr userDrawn="1"/>
          </p:nvSpPr>
          <p:spPr>
            <a:xfrm rot="5400000">
              <a:off x="846226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5" name="Ellipse 54"/>
            <p:cNvSpPr/>
            <p:nvPr userDrawn="1"/>
          </p:nvSpPr>
          <p:spPr>
            <a:xfrm rot="5400000">
              <a:off x="832020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6" name="Ellipse 55"/>
            <p:cNvSpPr/>
            <p:nvPr userDrawn="1"/>
          </p:nvSpPr>
          <p:spPr>
            <a:xfrm rot="5400000">
              <a:off x="817814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7" name="Ellipse 56"/>
            <p:cNvSpPr/>
            <p:nvPr userDrawn="1"/>
          </p:nvSpPr>
          <p:spPr>
            <a:xfrm rot="5400000">
              <a:off x="803608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8" name="Ellipse 57"/>
            <p:cNvSpPr/>
            <p:nvPr userDrawn="1"/>
          </p:nvSpPr>
          <p:spPr>
            <a:xfrm rot="5400000">
              <a:off x="789401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9" name="Ellipse 58"/>
            <p:cNvSpPr/>
            <p:nvPr userDrawn="1"/>
          </p:nvSpPr>
          <p:spPr>
            <a:xfrm rot="5400000">
              <a:off x="775195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0" name="Ellipse 59"/>
            <p:cNvSpPr/>
            <p:nvPr userDrawn="1"/>
          </p:nvSpPr>
          <p:spPr>
            <a:xfrm rot="5400000">
              <a:off x="760989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1" name="Ellipse 60"/>
            <p:cNvSpPr/>
            <p:nvPr userDrawn="1"/>
          </p:nvSpPr>
          <p:spPr>
            <a:xfrm rot="5400000">
              <a:off x="746783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2" name="Ellipse 61"/>
            <p:cNvSpPr/>
            <p:nvPr userDrawn="1"/>
          </p:nvSpPr>
          <p:spPr>
            <a:xfrm rot="5400000">
              <a:off x="732577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3" name="Ellipse 62"/>
            <p:cNvSpPr/>
            <p:nvPr userDrawn="1"/>
          </p:nvSpPr>
          <p:spPr>
            <a:xfrm rot="5400000">
              <a:off x="718371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4" name="Ellipse 63"/>
            <p:cNvSpPr/>
            <p:nvPr userDrawn="1"/>
          </p:nvSpPr>
          <p:spPr>
            <a:xfrm rot="5400000">
              <a:off x="704165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5" name="Ellipse 64"/>
            <p:cNvSpPr/>
            <p:nvPr userDrawn="1"/>
          </p:nvSpPr>
          <p:spPr>
            <a:xfrm rot="5400000">
              <a:off x="689959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6" name="Ellipse 65"/>
            <p:cNvSpPr/>
            <p:nvPr userDrawn="1"/>
          </p:nvSpPr>
          <p:spPr>
            <a:xfrm rot="5400000">
              <a:off x="675753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7" name="Ellipse 66"/>
            <p:cNvSpPr/>
            <p:nvPr userDrawn="1"/>
          </p:nvSpPr>
          <p:spPr>
            <a:xfrm rot="5400000">
              <a:off x="661547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8" name="Ellipse 67"/>
            <p:cNvSpPr/>
            <p:nvPr userDrawn="1"/>
          </p:nvSpPr>
          <p:spPr>
            <a:xfrm rot="5400000">
              <a:off x="647340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9" name="Ellipse 68"/>
            <p:cNvSpPr/>
            <p:nvPr userDrawn="1"/>
          </p:nvSpPr>
          <p:spPr>
            <a:xfrm rot="5400000">
              <a:off x="633134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0" name="Ellipse 69"/>
            <p:cNvSpPr/>
            <p:nvPr userDrawn="1"/>
          </p:nvSpPr>
          <p:spPr>
            <a:xfrm rot="5400000">
              <a:off x="618928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1" name="Ellipse 70"/>
            <p:cNvSpPr/>
            <p:nvPr userDrawn="1"/>
          </p:nvSpPr>
          <p:spPr>
            <a:xfrm rot="5400000">
              <a:off x="604722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2" name="Ellipse 71"/>
            <p:cNvSpPr/>
            <p:nvPr userDrawn="1"/>
          </p:nvSpPr>
          <p:spPr>
            <a:xfrm rot="5400000">
              <a:off x="590516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3" name="Ellipse 72"/>
            <p:cNvSpPr/>
            <p:nvPr userDrawn="1"/>
          </p:nvSpPr>
          <p:spPr>
            <a:xfrm rot="5400000">
              <a:off x="576310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4" name="Ellipse 73"/>
            <p:cNvSpPr/>
            <p:nvPr userDrawn="1"/>
          </p:nvSpPr>
          <p:spPr>
            <a:xfrm rot="5400000">
              <a:off x="562104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5" name="Ellipse 74"/>
            <p:cNvSpPr/>
            <p:nvPr userDrawn="1"/>
          </p:nvSpPr>
          <p:spPr>
            <a:xfrm rot="5400000">
              <a:off x="547898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6" name="Ellipse 75"/>
            <p:cNvSpPr/>
            <p:nvPr userDrawn="1"/>
          </p:nvSpPr>
          <p:spPr>
            <a:xfrm rot="5400000">
              <a:off x="533692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20221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ktangel 104"/>
          <p:cNvSpPr/>
          <p:nvPr userDrawn="1"/>
        </p:nvSpPr>
        <p:spPr>
          <a:xfrm flipH="1" flipV="1">
            <a:off x="0" y="0"/>
            <a:ext cx="9152110" cy="6877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2000">
                <a:schemeClr val="bg1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5526088" y="0"/>
            <a:ext cx="3626022" cy="61658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67544" y="980728"/>
            <a:ext cx="4834880" cy="1180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67544" y="2564904"/>
            <a:ext cx="4834880" cy="3528392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15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Sak 1</a:t>
            </a:r>
          </a:p>
          <a:p>
            <a:pPr lvl="0"/>
            <a:r>
              <a:rPr lang="nb-NO" dirty="0"/>
              <a:t>Sak 2</a:t>
            </a:r>
          </a:p>
          <a:p>
            <a:pPr lvl="0"/>
            <a:r>
              <a:rPr lang="nb-NO" dirty="0"/>
              <a:t>Sak 3</a:t>
            </a:r>
          </a:p>
          <a:p>
            <a:pPr lvl="0"/>
            <a:r>
              <a:rPr lang="nb-NO" dirty="0"/>
              <a:t>Sak 4</a:t>
            </a:r>
          </a:p>
          <a:p>
            <a:pPr lvl="0"/>
            <a:r>
              <a:rPr lang="nb-NO" dirty="0"/>
              <a:t>Sak 5</a:t>
            </a:r>
          </a:p>
        </p:txBody>
      </p:sp>
      <p:sp>
        <p:nvSpPr>
          <p:cNvPr id="7" name="Ellipse 6"/>
          <p:cNvSpPr/>
          <p:nvPr userDrawn="1"/>
        </p:nvSpPr>
        <p:spPr>
          <a:xfrm rot="5400000">
            <a:off x="5194860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Ellipse 7"/>
          <p:cNvSpPr/>
          <p:nvPr userDrawn="1"/>
        </p:nvSpPr>
        <p:spPr>
          <a:xfrm rot="5400000">
            <a:off x="5052799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Ellipse 8"/>
          <p:cNvSpPr/>
          <p:nvPr userDrawn="1"/>
        </p:nvSpPr>
        <p:spPr>
          <a:xfrm rot="5400000">
            <a:off x="4910738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Ellipse 9"/>
          <p:cNvSpPr/>
          <p:nvPr userDrawn="1"/>
        </p:nvSpPr>
        <p:spPr>
          <a:xfrm rot="5400000">
            <a:off x="4768677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Ellipse 12"/>
          <p:cNvSpPr/>
          <p:nvPr userDrawn="1"/>
        </p:nvSpPr>
        <p:spPr>
          <a:xfrm rot="5400000">
            <a:off x="4626616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Ellipse 13"/>
          <p:cNvSpPr/>
          <p:nvPr userDrawn="1"/>
        </p:nvSpPr>
        <p:spPr>
          <a:xfrm rot="5400000">
            <a:off x="4484555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Ellipse 14"/>
          <p:cNvSpPr/>
          <p:nvPr userDrawn="1"/>
        </p:nvSpPr>
        <p:spPr>
          <a:xfrm rot="5400000">
            <a:off x="4342494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Ellipse 15"/>
          <p:cNvSpPr/>
          <p:nvPr userDrawn="1"/>
        </p:nvSpPr>
        <p:spPr>
          <a:xfrm rot="5400000">
            <a:off x="4200433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Ellipse 16"/>
          <p:cNvSpPr/>
          <p:nvPr userDrawn="1"/>
        </p:nvSpPr>
        <p:spPr>
          <a:xfrm rot="5400000">
            <a:off x="4058372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Ellipse 17"/>
          <p:cNvSpPr/>
          <p:nvPr userDrawn="1"/>
        </p:nvSpPr>
        <p:spPr>
          <a:xfrm rot="5400000">
            <a:off x="3916311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Ellipse 18"/>
          <p:cNvSpPr/>
          <p:nvPr userDrawn="1"/>
        </p:nvSpPr>
        <p:spPr>
          <a:xfrm rot="5400000">
            <a:off x="3774250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Ellipse 19"/>
          <p:cNvSpPr/>
          <p:nvPr userDrawn="1"/>
        </p:nvSpPr>
        <p:spPr>
          <a:xfrm rot="5400000">
            <a:off x="3632189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1" name="Ellipse 20"/>
          <p:cNvSpPr/>
          <p:nvPr userDrawn="1"/>
        </p:nvSpPr>
        <p:spPr>
          <a:xfrm rot="5400000">
            <a:off x="3490128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Ellipse 21"/>
          <p:cNvSpPr/>
          <p:nvPr userDrawn="1"/>
        </p:nvSpPr>
        <p:spPr>
          <a:xfrm rot="5400000">
            <a:off x="3348067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Ellipse 22"/>
          <p:cNvSpPr/>
          <p:nvPr userDrawn="1"/>
        </p:nvSpPr>
        <p:spPr>
          <a:xfrm rot="5400000">
            <a:off x="3206006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4" name="Ellipse 23"/>
          <p:cNvSpPr/>
          <p:nvPr userDrawn="1"/>
        </p:nvSpPr>
        <p:spPr>
          <a:xfrm rot="5400000">
            <a:off x="3063945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5" name="Ellipse 24"/>
          <p:cNvSpPr/>
          <p:nvPr userDrawn="1"/>
        </p:nvSpPr>
        <p:spPr>
          <a:xfrm rot="5400000">
            <a:off x="2921884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Ellipse 25"/>
          <p:cNvSpPr/>
          <p:nvPr userDrawn="1"/>
        </p:nvSpPr>
        <p:spPr>
          <a:xfrm rot="5400000">
            <a:off x="2779823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7" name="Ellipse 26"/>
          <p:cNvSpPr/>
          <p:nvPr userDrawn="1"/>
        </p:nvSpPr>
        <p:spPr>
          <a:xfrm rot="5400000">
            <a:off x="2637762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Ellipse 27"/>
          <p:cNvSpPr/>
          <p:nvPr userDrawn="1"/>
        </p:nvSpPr>
        <p:spPr>
          <a:xfrm rot="5400000">
            <a:off x="2495701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9" name="Ellipse 28"/>
          <p:cNvSpPr/>
          <p:nvPr userDrawn="1"/>
        </p:nvSpPr>
        <p:spPr>
          <a:xfrm rot="5400000">
            <a:off x="2353640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0" name="Ellipse 29"/>
          <p:cNvSpPr/>
          <p:nvPr userDrawn="1"/>
        </p:nvSpPr>
        <p:spPr>
          <a:xfrm rot="5400000">
            <a:off x="2211579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1" name="Ellipse 30"/>
          <p:cNvSpPr/>
          <p:nvPr userDrawn="1"/>
        </p:nvSpPr>
        <p:spPr>
          <a:xfrm rot="5400000">
            <a:off x="2069518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2" name="Ellipse 31"/>
          <p:cNvSpPr/>
          <p:nvPr userDrawn="1"/>
        </p:nvSpPr>
        <p:spPr>
          <a:xfrm rot="5400000">
            <a:off x="1927457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3" name="Ellipse 32"/>
          <p:cNvSpPr/>
          <p:nvPr userDrawn="1"/>
        </p:nvSpPr>
        <p:spPr>
          <a:xfrm rot="5400000">
            <a:off x="1785396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4" name="Ellipse 33"/>
          <p:cNvSpPr/>
          <p:nvPr userDrawn="1"/>
        </p:nvSpPr>
        <p:spPr>
          <a:xfrm rot="5400000">
            <a:off x="1643335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5" name="Ellipse 34"/>
          <p:cNvSpPr/>
          <p:nvPr userDrawn="1"/>
        </p:nvSpPr>
        <p:spPr>
          <a:xfrm rot="5400000">
            <a:off x="1501274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6" name="Ellipse 35"/>
          <p:cNvSpPr/>
          <p:nvPr userDrawn="1"/>
        </p:nvSpPr>
        <p:spPr>
          <a:xfrm rot="5400000">
            <a:off x="1359213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7" name="Ellipse 36"/>
          <p:cNvSpPr/>
          <p:nvPr userDrawn="1"/>
        </p:nvSpPr>
        <p:spPr>
          <a:xfrm rot="5400000">
            <a:off x="1217152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8" name="Ellipse 37"/>
          <p:cNvSpPr/>
          <p:nvPr userDrawn="1"/>
        </p:nvSpPr>
        <p:spPr>
          <a:xfrm rot="5400000">
            <a:off x="1075091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9" name="Ellipse 38"/>
          <p:cNvSpPr/>
          <p:nvPr userDrawn="1"/>
        </p:nvSpPr>
        <p:spPr>
          <a:xfrm rot="5400000">
            <a:off x="933030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0" name="Ellipse 39"/>
          <p:cNvSpPr/>
          <p:nvPr userDrawn="1"/>
        </p:nvSpPr>
        <p:spPr>
          <a:xfrm rot="5400000">
            <a:off x="790969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1" name="Ellipse 40"/>
          <p:cNvSpPr/>
          <p:nvPr userDrawn="1"/>
        </p:nvSpPr>
        <p:spPr>
          <a:xfrm rot="5400000">
            <a:off x="648908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2" name="Ellipse 41"/>
          <p:cNvSpPr/>
          <p:nvPr userDrawn="1"/>
        </p:nvSpPr>
        <p:spPr>
          <a:xfrm rot="5400000">
            <a:off x="506847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3" name="Ellipse 42"/>
          <p:cNvSpPr/>
          <p:nvPr userDrawn="1"/>
        </p:nvSpPr>
        <p:spPr>
          <a:xfrm rot="5400000">
            <a:off x="364786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4" name="Ellipse 43"/>
          <p:cNvSpPr/>
          <p:nvPr userDrawn="1"/>
        </p:nvSpPr>
        <p:spPr>
          <a:xfrm rot="5400000">
            <a:off x="222725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5" name="Ellipse 44"/>
          <p:cNvSpPr/>
          <p:nvPr userDrawn="1"/>
        </p:nvSpPr>
        <p:spPr>
          <a:xfrm rot="5400000">
            <a:off x="80664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7" name="Ellipse 76"/>
          <p:cNvSpPr/>
          <p:nvPr userDrawn="1"/>
        </p:nvSpPr>
        <p:spPr>
          <a:xfrm rot="5400000">
            <a:off x="9030496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8" name="Ellipse 77"/>
          <p:cNvSpPr/>
          <p:nvPr userDrawn="1"/>
        </p:nvSpPr>
        <p:spPr>
          <a:xfrm rot="5400000">
            <a:off x="8888446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9" name="Ellipse 78"/>
          <p:cNvSpPr/>
          <p:nvPr userDrawn="1"/>
        </p:nvSpPr>
        <p:spPr>
          <a:xfrm rot="5400000">
            <a:off x="8746385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0" name="Ellipse 79"/>
          <p:cNvSpPr/>
          <p:nvPr userDrawn="1"/>
        </p:nvSpPr>
        <p:spPr>
          <a:xfrm rot="5400000">
            <a:off x="8604324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1" name="Ellipse 80"/>
          <p:cNvSpPr/>
          <p:nvPr userDrawn="1"/>
        </p:nvSpPr>
        <p:spPr>
          <a:xfrm rot="5400000">
            <a:off x="8462263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2" name="Ellipse 81"/>
          <p:cNvSpPr/>
          <p:nvPr userDrawn="1"/>
        </p:nvSpPr>
        <p:spPr>
          <a:xfrm rot="5400000">
            <a:off x="8320202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3" name="Ellipse 82"/>
          <p:cNvSpPr/>
          <p:nvPr userDrawn="1"/>
        </p:nvSpPr>
        <p:spPr>
          <a:xfrm rot="5400000">
            <a:off x="8178141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4" name="Ellipse 83"/>
          <p:cNvSpPr/>
          <p:nvPr userDrawn="1"/>
        </p:nvSpPr>
        <p:spPr>
          <a:xfrm rot="5400000">
            <a:off x="8036080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5" name="Ellipse 84"/>
          <p:cNvSpPr/>
          <p:nvPr userDrawn="1"/>
        </p:nvSpPr>
        <p:spPr>
          <a:xfrm rot="5400000">
            <a:off x="7894019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6" name="Ellipse 85"/>
          <p:cNvSpPr/>
          <p:nvPr userDrawn="1"/>
        </p:nvSpPr>
        <p:spPr>
          <a:xfrm rot="5400000">
            <a:off x="7751958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7" name="Ellipse 86"/>
          <p:cNvSpPr/>
          <p:nvPr userDrawn="1"/>
        </p:nvSpPr>
        <p:spPr>
          <a:xfrm rot="5400000">
            <a:off x="7609897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8" name="Ellipse 87"/>
          <p:cNvSpPr/>
          <p:nvPr userDrawn="1"/>
        </p:nvSpPr>
        <p:spPr>
          <a:xfrm rot="5400000">
            <a:off x="7467836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9" name="Ellipse 88"/>
          <p:cNvSpPr/>
          <p:nvPr userDrawn="1"/>
        </p:nvSpPr>
        <p:spPr>
          <a:xfrm rot="5400000">
            <a:off x="7325775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0" name="Ellipse 89"/>
          <p:cNvSpPr/>
          <p:nvPr userDrawn="1"/>
        </p:nvSpPr>
        <p:spPr>
          <a:xfrm rot="5400000">
            <a:off x="7183714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1" name="Ellipse 90"/>
          <p:cNvSpPr/>
          <p:nvPr userDrawn="1"/>
        </p:nvSpPr>
        <p:spPr>
          <a:xfrm rot="5400000">
            <a:off x="7041653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2" name="Ellipse 91"/>
          <p:cNvSpPr/>
          <p:nvPr userDrawn="1"/>
        </p:nvSpPr>
        <p:spPr>
          <a:xfrm rot="5400000">
            <a:off x="6899592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3" name="Ellipse 92"/>
          <p:cNvSpPr/>
          <p:nvPr userDrawn="1"/>
        </p:nvSpPr>
        <p:spPr>
          <a:xfrm rot="5400000">
            <a:off x="6757531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4" name="Ellipse 93"/>
          <p:cNvSpPr/>
          <p:nvPr userDrawn="1"/>
        </p:nvSpPr>
        <p:spPr>
          <a:xfrm rot="5400000">
            <a:off x="6615470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5" name="Ellipse 94"/>
          <p:cNvSpPr/>
          <p:nvPr userDrawn="1"/>
        </p:nvSpPr>
        <p:spPr>
          <a:xfrm rot="5400000">
            <a:off x="6473409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6" name="Ellipse 95"/>
          <p:cNvSpPr/>
          <p:nvPr userDrawn="1"/>
        </p:nvSpPr>
        <p:spPr>
          <a:xfrm rot="5400000">
            <a:off x="6331348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7" name="Ellipse 96"/>
          <p:cNvSpPr/>
          <p:nvPr userDrawn="1"/>
        </p:nvSpPr>
        <p:spPr>
          <a:xfrm rot="5400000">
            <a:off x="6189287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8" name="Ellipse 97"/>
          <p:cNvSpPr/>
          <p:nvPr userDrawn="1"/>
        </p:nvSpPr>
        <p:spPr>
          <a:xfrm rot="5400000">
            <a:off x="6047226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9" name="Ellipse 98"/>
          <p:cNvSpPr/>
          <p:nvPr userDrawn="1"/>
        </p:nvSpPr>
        <p:spPr>
          <a:xfrm rot="5400000">
            <a:off x="5905165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0" name="Ellipse 99"/>
          <p:cNvSpPr/>
          <p:nvPr userDrawn="1"/>
        </p:nvSpPr>
        <p:spPr>
          <a:xfrm rot="5400000">
            <a:off x="5763104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1" name="Ellipse 100"/>
          <p:cNvSpPr/>
          <p:nvPr userDrawn="1"/>
        </p:nvSpPr>
        <p:spPr>
          <a:xfrm rot="5400000">
            <a:off x="5621043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2" name="Ellipse 101"/>
          <p:cNvSpPr/>
          <p:nvPr userDrawn="1"/>
        </p:nvSpPr>
        <p:spPr>
          <a:xfrm rot="5400000">
            <a:off x="5478982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3" name="Ellipse 102"/>
          <p:cNvSpPr/>
          <p:nvPr userDrawn="1"/>
        </p:nvSpPr>
        <p:spPr>
          <a:xfrm rot="5400000">
            <a:off x="5336921" y="2304816"/>
            <a:ext cx="46800" cy="46800"/>
          </a:xfrm>
          <a:prstGeom prst="ellipse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04" name="Bilde 10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32" y="6453336"/>
            <a:ext cx="2272753" cy="2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sbilde mør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0120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Mørkt bilde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67544" y="1700808"/>
            <a:ext cx="8136780" cy="46064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67544" y="2564904"/>
            <a:ext cx="8136780" cy="504056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5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Underoverskrift</a:t>
            </a:r>
            <a:endParaRPr lang="nb-NO" dirty="0"/>
          </a:p>
        </p:txBody>
      </p:sp>
      <p:pic>
        <p:nvPicPr>
          <p:cNvPr id="71" name="Bilde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32" y="6453336"/>
            <a:ext cx="2272753" cy="247374"/>
          </a:xfrm>
          <a:prstGeom prst="rect">
            <a:avLst/>
          </a:prstGeom>
        </p:spPr>
      </p:pic>
      <p:grpSp>
        <p:nvGrpSpPr>
          <p:cNvPr id="72" name="Gruppe 71"/>
          <p:cNvGrpSpPr/>
          <p:nvPr userDrawn="1"/>
        </p:nvGrpSpPr>
        <p:grpSpPr>
          <a:xfrm>
            <a:off x="80664" y="6237312"/>
            <a:ext cx="8996632" cy="46800"/>
            <a:chOff x="80664" y="2304816"/>
            <a:chExt cx="8996632" cy="46800"/>
          </a:xfrm>
          <a:solidFill>
            <a:srgbClr val="003283">
              <a:alpha val="20000"/>
            </a:srgbClr>
          </a:solidFill>
        </p:grpSpPr>
        <p:sp>
          <p:nvSpPr>
            <p:cNvPr id="73" name="Ellipse 72"/>
            <p:cNvSpPr/>
            <p:nvPr userDrawn="1"/>
          </p:nvSpPr>
          <p:spPr>
            <a:xfrm rot="5400000">
              <a:off x="519486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4" name="Ellipse 73"/>
            <p:cNvSpPr/>
            <p:nvPr userDrawn="1"/>
          </p:nvSpPr>
          <p:spPr>
            <a:xfrm rot="5400000">
              <a:off x="505279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5" name="Ellipse 74"/>
            <p:cNvSpPr/>
            <p:nvPr userDrawn="1"/>
          </p:nvSpPr>
          <p:spPr>
            <a:xfrm rot="5400000">
              <a:off x="491073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6" name="Ellipse 75"/>
            <p:cNvSpPr/>
            <p:nvPr userDrawn="1"/>
          </p:nvSpPr>
          <p:spPr>
            <a:xfrm rot="5400000">
              <a:off x="476867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7" name="Ellipse 76"/>
            <p:cNvSpPr/>
            <p:nvPr userDrawn="1"/>
          </p:nvSpPr>
          <p:spPr>
            <a:xfrm rot="5400000">
              <a:off x="462661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8" name="Ellipse 77"/>
            <p:cNvSpPr/>
            <p:nvPr userDrawn="1"/>
          </p:nvSpPr>
          <p:spPr>
            <a:xfrm rot="5400000">
              <a:off x="448455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9" name="Ellipse 78"/>
            <p:cNvSpPr/>
            <p:nvPr userDrawn="1"/>
          </p:nvSpPr>
          <p:spPr>
            <a:xfrm rot="5400000">
              <a:off x="434249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0" name="Ellipse 79"/>
            <p:cNvSpPr/>
            <p:nvPr userDrawn="1"/>
          </p:nvSpPr>
          <p:spPr>
            <a:xfrm rot="5400000">
              <a:off x="420043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1" name="Ellipse 80"/>
            <p:cNvSpPr/>
            <p:nvPr userDrawn="1"/>
          </p:nvSpPr>
          <p:spPr>
            <a:xfrm rot="5400000">
              <a:off x="405837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2" name="Ellipse 81"/>
            <p:cNvSpPr/>
            <p:nvPr userDrawn="1"/>
          </p:nvSpPr>
          <p:spPr>
            <a:xfrm rot="5400000">
              <a:off x="391631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3" name="Ellipse 82"/>
            <p:cNvSpPr/>
            <p:nvPr userDrawn="1"/>
          </p:nvSpPr>
          <p:spPr>
            <a:xfrm rot="5400000">
              <a:off x="377425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4" name="Ellipse 83"/>
            <p:cNvSpPr/>
            <p:nvPr userDrawn="1"/>
          </p:nvSpPr>
          <p:spPr>
            <a:xfrm rot="5400000">
              <a:off x="363218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5" name="Ellipse 84"/>
            <p:cNvSpPr/>
            <p:nvPr userDrawn="1"/>
          </p:nvSpPr>
          <p:spPr>
            <a:xfrm rot="5400000">
              <a:off x="349012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6" name="Ellipse 85"/>
            <p:cNvSpPr/>
            <p:nvPr userDrawn="1"/>
          </p:nvSpPr>
          <p:spPr>
            <a:xfrm rot="5400000">
              <a:off x="334806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7" name="Ellipse 86"/>
            <p:cNvSpPr/>
            <p:nvPr userDrawn="1"/>
          </p:nvSpPr>
          <p:spPr>
            <a:xfrm rot="5400000">
              <a:off x="320600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8" name="Ellipse 87"/>
            <p:cNvSpPr/>
            <p:nvPr userDrawn="1"/>
          </p:nvSpPr>
          <p:spPr>
            <a:xfrm rot="5400000">
              <a:off x="306394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9" name="Ellipse 88"/>
            <p:cNvSpPr/>
            <p:nvPr userDrawn="1"/>
          </p:nvSpPr>
          <p:spPr>
            <a:xfrm rot="5400000">
              <a:off x="292188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0" name="Ellipse 89"/>
            <p:cNvSpPr/>
            <p:nvPr userDrawn="1"/>
          </p:nvSpPr>
          <p:spPr>
            <a:xfrm rot="5400000">
              <a:off x="277982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1" name="Ellipse 90"/>
            <p:cNvSpPr/>
            <p:nvPr userDrawn="1"/>
          </p:nvSpPr>
          <p:spPr>
            <a:xfrm rot="5400000">
              <a:off x="263776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2" name="Ellipse 91"/>
            <p:cNvSpPr/>
            <p:nvPr userDrawn="1"/>
          </p:nvSpPr>
          <p:spPr>
            <a:xfrm rot="5400000">
              <a:off x="249570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3" name="Ellipse 92"/>
            <p:cNvSpPr/>
            <p:nvPr userDrawn="1"/>
          </p:nvSpPr>
          <p:spPr>
            <a:xfrm rot="5400000">
              <a:off x="235364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4" name="Ellipse 93"/>
            <p:cNvSpPr/>
            <p:nvPr userDrawn="1"/>
          </p:nvSpPr>
          <p:spPr>
            <a:xfrm rot="5400000">
              <a:off x="221157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5" name="Ellipse 94"/>
            <p:cNvSpPr/>
            <p:nvPr userDrawn="1"/>
          </p:nvSpPr>
          <p:spPr>
            <a:xfrm rot="5400000">
              <a:off x="206951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6" name="Ellipse 95"/>
            <p:cNvSpPr/>
            <p:nvPr userDrawn="1"/>
          </p:nvSpPr>
          <p:spPr>
            <a:xfrm rot="5400000">
              <a:off x="192745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7" name="Ellipse 96"/>
            <p:cNvSpPr/>
            <p:nvPr userDrawn="1"/>
          </p:nvSpPr>
          <p:spPr>
            <a:xfrm rot="5400000">
              <a:off x="178539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8" name="Ellipse 97"/>
            <p:cNvSpPr/>
            <p:nvPr userDrawn="1"/>
          </p:nvSpPr>
          <p:spPr>
            <a:xfrm rot="5400000">
              <a:off x="164333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9" name="Ellipse 98"/>
            <p:cNvSpPr/>
            <p:nvPr userDrawn="1"/>
          </p:nvSpPr>
          <p:spPr>
            <a:xfrm rot="5400000">
              <a:off x="150127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0" name="Ellipse 99"/>
            <p:cNvSpPr/>
            <p:nvPr userDrawn="1"/>
          </p:nvSpPr>
          <p:spPr>
            <a:xfrm rot="5400000">
              <a:off x="135921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1" name="Ellipse 100"/>
            <p:cNvSpPr/>
            <p:nvPr userDrawn="1"/>
          </p:nvSpPr>
          <p:spPr>
            <a:xfrm rot="5400000">
              <a:off x="121715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2" name="Ellipse 101"/>
            <p:cNvSpPr/>
            <p:nvPr userDrawn="1"/>
          </p:nvSpPr>
          <p:spPr>
            <a:xfrm rot="5400000">
              <a:off x="107509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3" name="Ellipse 102"/>
            <p:cNvSpPr/>
            <p:nvPr userDrawn="1"/>
          </p:nvSpPr>
          <p:spPr>
            <a:xfrm rot="5400000">
              <a:off x="93303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4" name="Ellipse 103"/>
            <p:cNvSpPr/>
            <p:nvPr userDrawn="1"/>
          </p:nvSpPr>
          <p:spPr>
            <a:xfrm rot="5400000">
              <a:off x="79096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5" name="Ellipse 104"/>
            <p:cNvSpPr/>
            <p:nvPr userDrawn="1"/>
          </p:nvSpPr>
          <p:spPr>
            <a:xfrm rot="5400000">
              <a:off x="64890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6" name="Ellipse 105"/>
            <p:cNvSpPr/>
            <p:nvPr userDrawn="1"/>
          </p:nvSpPr>
          <p:spPr>
            <a:xfrm rot="5400000">
              <a:off x="50684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7" name="Ellipse 106"/>
            <p:cNvSpPr/>
            <p:nvPr userDrawn="1"/>
          </p:nvSpPr>
          <p:spPr>
            <a:xfrm rot="5400000">
              <a:off x="36478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8" name="Ellipse 107"/>
            <p:cNvSpPr/>
            <p:nvPr userDrawn="1"/>
          </p:nvSpPr>
          <p:spPr>
            <a:xfrm rot="5400000">
              <a:off x="22272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9" name="Ellipse 108"/>
            <p:cNvSpPr/>
            <p:nvPr userDrawn="1"/>
          </p:nvSpPr>
          <p:spPr>
            <a:xfrm rot="5400000">
              <a:off x="8066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0" name="Ellipse 109"/>
            <p:cNvSpPr/>
            <p:nvPr userDrawn="1"/>
          </p:nvSpPr>
          <p:spPr>
            <a:xfrm rot="5400000">
              <a:off x="903049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1" name="Ellipse 110"/>
            <p:cNvSpPr/>
            <p:nvPr userDrawn="1"/>
          </p:nvSpPr>
          <p:spPr>
            <a:xfrm rot="5400000">
              <a:off x="888844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2" name="Ellipse 111"/>
            <p:cNvSpPr/>
            <p:nvPr userDrawn="1"/>
          </p:nvSpPr>
          <p:spPr>
            <a:xfrm rot="5400000">
              <a:off x="874638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3" name="Ellipse 112"/>
            <p:cNvSpPr/>
            <p:nvPr userDrawn="1"/>
          </p:nvSpPr>
          <p:spPr>
            <a:xfrm rot="5400000">
              <a:off x="860432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4" name="Ellipse 113"/>
            <p:cNvSpPr/>
            <p:nvPr userDrawn="1"/>
          </p:nvSpPr>
          <p:spPr>
            <a:xfrm rot="5400000">
              <a:off x="846226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5" name="Ellipse 114"/>
            <p:cNvSpPr/>
            <p:nvPr userDrawn="1"/>
          </p:nvSpPr>
          <p:spPr>
            <a:xfrm rot="5400000">
              <a:off x="832020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6" name="Ellipse 115"/>
            <p:cNvSpPr/>
            <p:nvPr userDrawn="1"/>
          </p:nvSpPr>
          <p:spPr>
            <a:xfrm rot="5400000">
              <a:off x="817814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7" name="Ellipse 116"/>
            <p:cNvSpPr/>
            <p:nvPr userDrawn="1"/>
          </p:nvSpPr>
          <p:spPr>
            <a:xfrm rot="5400000">
              <a:off x="803608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8" name="Ellipse 117"/>
            <p:cNvSpPr/>
            <p:nvPr userDrawn="1"/>
          </p:nvSpPr>
          <p:spPr>
            <a:xfrm rot="5400000">
              <a:off x="789401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9" name="Ellipse 118"/>
            <p:cNvSpPr/>
            <p:nvPr userDrawn="1"/>
          </p:nvSpPr>
          <p:spPr>
            <a:xfrm rot="5400000">
              <a:off x="775195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0" name="Ellipse 119"/>
            <p:cNvSpPr/>
            <p:nvPr userDrawn="1"/>
          </p:nvSpPr>
          <p:spPr>
            <a:xfrm rot="5400000">
              <a:off x="760989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1" name="Ellipse 120"/>
            <p:cNvSpPr/>
            <p:nvPr userDrawn="1"/>
          </p:nvSpPr>
          <p:spPr>
            <a:xfrm rot="5400000">
              <a:off x="746783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2" name="Ellipse 121"/>
            <p:cNvSpPr/>
            <p:nvPr userDrawn="1"/>
          </p:nvSpPr>
          <p:spPr>
            <a:xfrm rot="5400000">
              <a:off x="732577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3" name="Ellipse 122"/>
            <p:cNvSpPr/>
            <p:nvPr userDrawn="1"/>
          </p:nvSpPr>
          <p:spPr>
            <a:xfrm rot="5400000">
              <a:off x="718371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4" name="Ellipse 123"/>
            <p:cNvSpPr/>
            <p:nvPr userDrawn="1"/>
          </p:nvSpPr>
          <p:spPr>
            <a:xfrm rot="5400000">
              <a:off x="704165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5" name="Ellipse 124"/>
            <p:cNvSpPr/>
            <p:nvPr userDrawn="1"/>
          </p:nvSpPr>
          <p:spPr>
            <a:xfrm rot="5400000">
              <a:off x="689959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6" name="Ellipse 125"/>
            <p:cNvSpPr/>
            <p:nvPr userDrawn="1"/>
          </p:nvSpPr>
          <p:spPr>
            <a:xfrm rot="5400000">
              <a:off x="675753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7" name="Ellipse 126"/>
            <p:cNvSpPr/>
            <p:nvPr userDrawn="1"/>
          </p:nvSpPr>
          <p:spPr>
            <a:xfrm rot="5400000">
              <a:off x="6615470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8" name="Ellipse 127"/>
            <p:cNvSpPr/>
            <p:nvPr userDrawn="1"/>
          </p:nvSpPr>
          <p:spPr>
            <a:xfrm rot="5400000">
              <a:off x="6473409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9" name="Ellipse 128"/>
            <p:cNvSpPr/>
            <p:nvPr userDrawn="1"/>
          </p:nvSpPr>
          <p:spPr>
            <a:xfrm rot="5400000">
              <a:off x="6331348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0" name="Ellipse 129"/>
            <p:cNvSpPr/>
            <p:nvPr userDrawn="1"/>
          </p:nvSpPr>
          <p:spPr>
            <a:xfrm rot="5400000">
              <a:off x="6189287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1" name="Ellipse 130"/>
            <p:cNvSpPr/>
            <p:nvPr userDrawn="1"/>
          </p:nvSpPr>
          <p:spPr>
            <a:xfrm rot="5400000">
              <a:off x="6047226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2" name="Ellipse 131"/>
            <p:cNvSpPr/>
            <p:nvPr userDrawn="1"/>
          </p:nvSpPr>
          <p:spPr>
            <a:xfrm rot="5400000">
              <a:off x="5905165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3" name="Ellipse 132"/>
            <p:cNvSpPr/>
            <p:nvPr userDrawn="1"/>
          </p:nvSpPr>
          <p:spPr>
            <a:xfrm rot="5400000">
              <a:off x="5763104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4" name="Ellipse 133"/>
            <p:cNvSpPr/>
            <p:nvPr userDrawn="1"/>
          </p:nvSpPr>
          <p:spPr>
            <a:xfrm rot="5400000">
              <a:off x="5621043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5" name="Ellipse 134"/>
            <p:cNvSpPr/>
            <p:nvPr userDrawn="1"/>
          </p:nvSpPr>
          <p:spPr>
            <a:xfrm rot="5400000">
              <a:off x="5478982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6" name="Ellipse 135"/>
            <p:cNvSpPr/>
            <p:nvPr userDrawn="1"/>
          </p:nvSpPr>
          <p:spPr>
            <a:xfrm rot="5400000">
              <a:off x="5336921" y="230481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9070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6019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7" r:id="rId5"/>
    <p:sldLayoutId id="2147483658" r:id="rId6"/>
    <p:sldLayoutId id="2147483652" r:id="rId7"/>
    <p:sldLayoutId id="2147483653" r:id="rId8"/>
    <p:sldLayoutId id="2147483655" r:id="rId9"/>
    <p:sldLayoutId id="214748365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283"/>
          </a:solidFill>
          <a:latin typeface="+mj-lt"/>
          <a:ea typeface="+mj-ea"/>
          <a:cs typeface="Scala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283"/>
          </a:solidFill>
          <a:latin typeface="+mj-lt"/>
          <a:ea typeface="+mn-ea"/>
          <a:cs typeface="ScalaSan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283"/>
          </a:solidFill>
          <a:latin typeface="+mj-lt"/>
          <a:ea typeface="+mn-ea"/>
          <a:cs typeface="ScalaSan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283"/>
          </a:solidFill>
          <a:latin typeface="+mj-lt"/>
          <a:ea typeface="+mn-ea"/>
          <a:cs typeface="ScalaSan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283"/>
          </a:solidFill>
          <a:latin typeface="+mj-lt"/>
          <a:ea typeface="+mn-ea"/>
          <a:cs typeface="ScalaSan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283"/>
          </a:solidFill>
          <a:latin typeface="+mj-lt"/>
          <a:ea typeface="+mn-ea"/>
          <a:cs typeface="Scala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nmarkssykehuset.no/effektiv-utnyttelse-av-firepartssamarbeid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13C313-18D7-C845-CE72-F2E4DDD59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dirty="0"/>
              <a:t>Effektiv utnyttelse av fireparts  samarbeidet i Hammerfest sykehus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2627AAB-AE8F-8E7A-1282-65D2A71EF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3896"/>
            <a:ext cx="1656184" cy="32679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CD94274-967D-A8C4-B2C1-433AD74C7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008" y="221888"/>
            <a:ext cx="1516184" cy="3988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5EFC1FD-40EE-9EF7-84D6-22BD8174B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71043"/>
            <a:ext cx="2448272" cy="2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AC634-4903-50AD-9E70-989EE35C9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FBD5E-E5FA-0DA8-4A91-5FA019B4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Kontakt - Prosjektlederteam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2BE144-39FA-B24B-1E15-2536B50614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nb-NO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Violet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 Sigrid Karoliussen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>
                <a:latin typeface="Cambria" panose="02040503050406030204" pitchFamily="18" charset="0"/>
                <a:ea typeface="Cambria" panose="02040503050406030204" pitchFamily="18" charset="0"/>
              </a:rPr>
              <a:t>Finnmarkssykehuset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>
                <a:latin typeface="Cambria" panose="02040503050406030204" pitchFamily="18" charset="0"/>
                <a:ea typeface="Cambria" panose="02040503050406030204" pitchFamily="18" charset="0"/>
              </a:rPr>
              <a:t>E-post: </a:t>
            </a:r>
            <a:r>
              <a:rPr lang="nb-NO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violet.sigrid.karoliussen@finnmarkssykehuset.no</a:t>
            </a:r>
            <a:endParaRPr lang="nb-NO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Camilla Josefine Klausen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>
                <a:latin typeface="Cambria" panose="02040503050406030204" pitchFamily="18" charset="0"/>
                <a:ea typeface="Cambria" panose="02040503050406030204" pitchFamily="18" charset="0"/>
              </a:rPr>
              <a:t>Hammerfest kommune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>
                <a:latin typeface="Cambria" panose="02040503050406030204" pitchFamily="18" charset="0"/>
                <a:ea typeface="Cambria" panose="02040503050406030204" pitchFamily="18" charset="0"/>
              </a:rPr>
              <a:t>E-post: camilla.josefine.klausen@hammerfest.kommune.no</a:t>
            </a:r>
          </a:p>
          <a:p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Mariel Elde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>
                <a:latin typeface="Cambria" panose="02040503050406030204" pitchFamily="18" charset="0"/>
                <a:ea typeface="Cambria" panose="02040503050406030204" pitchFamily="18" charset="0"/>
              </a:rPr>
              <a:t>Sykehusapotek Nord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>
                <a:latin typeface="Cambria" panose="02040503050406030204" pitchFamily="18" charset="0"/>
                <a:ea typeface="Cambria" panose="02040503050406030204" pitchFamily="18" charset="0"/>
              </a:rPr>
              <a:t>E-post: </a:t>
            </a:r>
            <a:r>
              <a:rPr lang="nb-NO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mariel.elde@sykehusapotek-nord.no</a:t>
            </a:r>
            <a:endParaRPr lang="nb-NO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Morten Bøhmer Strøm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sz="1600" dirty="0">
                <a:latin typeface="Cambria" panose="02040503050406030204" pitchFamily="18" charset="0"/>
                <a:ea typeface="Cambria" panose="02040503050406030204" pitchFamily="18" charset="0"/>
              </a:rPr>
              <a:t>UiT Norges arktiske universitet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>
                <a:latin typeface="Cambria" panose="02040503050406030204" pitchFamily="18" charset="0"/>
                <a:ea typeface="Cambria" panose="02040503050406030204" pitchFamily="18" charset="0"/>
              </a:rPr>
              <a:t>E-post: morten.strom@uit.no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nb-NO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nb-NO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nb-NO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0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88A2F-CA8F-4D0F-B744-08AC6BB2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3F5B91-3623-4842-9613-AA62C4669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84313"/>
            <a:ext cx="8240400" cy="4752999"/>
          </a:xfrm>
        </p:spPr>
        <p:txBody>
          <a:bodyPr>
            <a:normAutofit/>
          </a:bodyPr>
          <a:lstStyle/>
          <a:p>
            <a:r>
              <a:rPr lang="nb-NO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nb-NO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årig prosjekt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Tidsperiode 2026 – 2028 med mulighet for forlengelse</a:t>
            </a:r>
          </a:p>
          <a:p>
            <a:pPr marL="0" indent="0">
              <a:buNone/>
            </a:pPr>
            <a:endParaRPr lang="nb-NO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nb-NO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Fire partnere under samme tak: </a:t>
            </a:r>
            <a:br>
              <a:rPr lang="nb-NO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Hammerfest kommune, UiT Norges arktiske universitet, </a:t>
            </a:r>
            <a:br>
              <a:rPr lang="nb-NO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Sykehusapotek Nord (SANO) og Hammerfest sykehus</a:t>
            </a:r>
          </a:p>
          <a:p>
            <a:endParaRPr lang="nb-NO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Mål:</a:t>
            </a:r>
            <a:r>
              <a:rPr lang="nb-NO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Utnytte mulighetene i fireparts samarbeidet til å skape framtidsrettede helsetjenester.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Utvikle løsninger som på sikt tar hensyn til redusert tilgang på helsepersonell samtidig som kvaliteten i tjenesten økes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Bidra til bedre samhandling og redusere barrierer mellom tjenestenivåene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b-NO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nb-NO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nb-NO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9068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AA17A-0229-0FE0-F904-435AD901D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47D85-C073-166B-86C9-D46BF00D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1561DA-92C2-84F7-57E0-0ACD989E1B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84313"/>
            <a:ext cx="8240400" cy="4752999"/>
          </a:xfrm>
        </p:spPr>
        <p:txBody>
          <a:bodyPr>
            <a:normAutofit/>
          </a:bodyPr>
          <a:lstStyle/>
          <a:p>
            <a:r>
              <a:rPr lang="nb-NO" sz="1900" dirty="0">
                <a:latin typeface="Cambria" panose="02040503050406030204" pitchFamily="18" charset="0"/>
                <a:cs typeface="Times New Roman" panose="02020603050405020304" pitchFamily="18" charset="0"/>
              </a:rPr>
              <a:t>Prosjektet bygger på 3 handlingsorienterte pilarer som det skal etableres delprosjekt under;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b-NO" sz="19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9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Disrupsjon</a:t>
            </a:r>
            <a:r>
              <a:rPr lang="nb-NO" sz="1900" dirty="0">
                <a:latin typeface="Cambria" panose="02040503050406030204" pitchFamily="18" charset="0"/>
                <a:cs typeface="Times New Roman" panose="02020603050405020304" pitchFamily="18" charset="0"/>
              </a:rPr>
              <a:t>; å gjøre ting radikalt annerledes enn dagens praksis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b-NO" sz="19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900" b="1" dirty="0">
                <a:latin typeface="Cambria" panose="02040503050406030204" pitchFamily="18" charset="0"/>
                <a:cs typeface="Times New Roman" panose="02020603050405020304" pitchFamily="18" charset="0"/>
              </a:rPr>
              <a:t>Pilotering</a:t>
            </a:r>
            <a:r>
              <a:rPr lang="nb-NO" sz="1900" dirty="0">
                <a:latin typeface="Cambria" panose="02040503050406030204" pitchFamily="18" charset="0"/>
                <a:cs typeface="Times New Roman" panose="02020603050405020304" pitchFamily="18" charset="0"/>
              </a:rPr>
              <a:t>; å teste ut innovative løsninger som utfordrer dagens arbeidsmåter</a:t>
            </a:r>
          </a:p>
          <a:p>
            <a:pPr marL="457200" lvl="1" indent="0">
              <a:buNone/>
            </a:pPr>
            <a:endParaRPr lang="nb-NO" sz="19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9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Samskaping</a:t>
            </a:r>
            <a:r>
              <a:rPr lang="nb-NO" sz="1900" dirty="0">
                <a:latin typeface="Cambria" panose="02040503050406030204" pitchFamily="18" charset="0"/>
                <a:cs typeface="Times New Roman" panose="02020603050405020304" pitchFamily="18" charset="0"/>
              </a:rPr>
              <a:t>; å utvikle løsninger i fellesskap gjennom tverrorganisatorisk samarbeid og utveksling av erfaringer </a:t>
            </a:r>
            <a:endParaRPr lang="nb-NO" sz="1900" dirty="0"/>
          </a:p>
          <a:p>
            <a:endParaRPr lang="nb-NO" sz="1700" dirty="0"/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9940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8AB8F2-1852-4E60-A632-BD470340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85481F-1D27-6E9E-1CBA-CECC7B4EB5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Styringsgruppe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Ole Hope, Dag Rune Olsen, Elisabeth Paulsen, Hilde Gustavsen Erstad, Stig T. Sandvik, Evy Fjellstad og Annie Jensen</a:t>
            </a:r>
          </a:p>
          <a:p>
            <a:pPr marL="457200" lvl="1" indent="0">
              <a:buNone/>
            </a:pPr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Administrativt prosjektlederteam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Violet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 Sigrid Karoliussen, Camilla Josefine Klausen, Mariel Elde og Morten Bøhmer Strøm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b-NO" sz="2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Referansegruppen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 består av medlemmer fra Ungdomsrådet, brukerutvalget i Finnmarkssykehuset og brukerutvalget i Hammerfest kommune.</a:t>
            </a:r>
          </a:p>
        </p:txBody>
      </p:sp>
    </p:spTree>
    <p:extLst>
      <p:ext uri="{BB962C8B-B14F-4D97-AF65-F5344CB8AC3E}">
        <p14:creationId xmlns:p14="http://schemas.microsoft.com/office/powerpoint/2010/main" val="23039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31BB56-AEFA-2244-6C87-755EBEFC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Prioriteringer – </a:t>
            </a:r>
            <a:r>
              <a:rPr lang="nb-NO" i="1" dirty="0"/>
              <a:t>pasienten i fokus!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E486DA-5129-687D-E32F-027F3F8AC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Nytten som skapes: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 Bidrar til økt kvalitet, effektivitet og produktivitet i helsetjenesten</a:t>
            </a:r>
          </a:p>
          <a:p>
            <a:pPr marL="0" lvl="0" indent="0">
              <a:buNone/>
            </a:pPr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Innovasjonsnivået: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 Utfordrer etablerte praksiser og benytter nye teknologier, inkludert bruk av kunstig intelligens og digitale løsninger, for å forbedre samhandlingen.  </a:t>
            </a:r>
          </a:p>
          <a:p>
            <a:pPr lvl="0"/>
            <a:endParaRPr lang="nb-N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Samarbeidet: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 Involverer minst tre av de fire prosjektpartnerne og bidrar til tverrsektorielt samarbeid, med særlig søkelys på å redusere barrierer mellom tjenestenivåer.  </a:t>
            </a:r>
          </a:p>
          <a:p>
            <a:pPr lvl="0"/>
            <a:endParaRPr lang="nb-N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Brukermedvirkning: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 Inkluderer pasienter, pårørende og/eller helsepersonell i planlegging og gjennomføring for å sikre reell nytteverdi og forankring.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3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FAC221-8A8D-F148-F337-33119FBC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35E2B7-24F9-BFEA-C383-CE92F9333B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Budsjett på </a:t>
            </a:r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nb-NO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mill</a:t>
            </a:r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kr. fordelt på 3 år</a:t>
            </a:r>
          </a:p>
          <a:p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Fordeles på pilarene;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Disrupsjon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 og </a:t>
            </a:r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pilotering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 skal anvende midlene som «</a:t>
            </a:r>
            <a:r>
              <a:rPr lang="nb-NO" sz="2000" i="1" dirty="0">
                <a:latin typeface="Cambria" panose="02040503050406030204" pitchFamily="18" charset="0"/>
                <a:ea typeface="Cambria" panose="02040503050406030204" pitchFamily="18" charset="0"/>
              </a:rPr>
              <a:t>Såkornsmidler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» eller startkapital for å hjelpe prosjekter å komme i gang og utvikle seg videre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Samskaping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 skal anvende midlene  til å skape arenaer og mindre prosjekt i tråd med intensjonene</a:t>
            </a:r>
          </a:p>
          <a:p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3C72C9-288E-FBBE-914A-984862A9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kan søke?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5D64AD-38A6-E85A-DF32-0595008E04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Prosjektleder må være ansatt i minst 20 % stilling og være tilknyttet en av de fire partnerorganisasjonene. </a:t>
            </a:r>
          </a:p>
          <a:p>
            <a:pPr marL="0" indent="0">
              <a:buNone/>
            </a:pPr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Det stilles krav om at </a:t>
            </a:r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minst tre av partnerne 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i firepartssamarbeidet deltar i prosjektet.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2000" b="1">
                <a:latin typeface="Cambria" panose="02040503050406030204" pitchFamily="18" charset="0"/>
                <a:ea typeface="Cambria" panose="02040503050406030204" pitchFamily="18" charset="0"/>
              </a:rPr>
              <a:t>Hammerfest sykehus (Finnmarkssykehuset) </a:t>
            </a:r>
            <a:endParaRPr lang="nb-N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Hammerfest kommune 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UiT Norges arktiske universitet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Sykehusapotek Nord (SANO)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6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B3364C-4068-4185-8A5A-4CF6A8F2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Retningslinjer/kriterier for tildeling av midler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8CB9528-C5DA-4B57-B0ED-2C95C9F1B4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268760"/>
            <a:ext cx="8240400" cy="48970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nb-NO" sz="8000" dirty="0">
                <a:latin typeface="Cambria" panose="02040503050406030204" pitchFamily="18" charset="0"/>
                <a:ea typeface="Cambria" panose="02040503050406030204" pitchFamily="18" charset="0"/>
              </a:rPr>
              <a:t>Prosjekter som skal tildeles midler må ha en innovativ eller utviklende dimensjon. </a:t>
            </a:r>
          </a:p>
          <a:p>
            <a:pPr>
              <a:lnSpc>
                <a:spcPct val="120000"/>
              </a:lnSpc>
            </a:pPr>
            <a:r>
              <a:rPr lang="nb-NO" sz="8000" dirty="0">
                <a:latin typeface="Cambria" panose="02040503050406030204" pitchFamily="18" charset="0"/>
                <a:ea typeface="Cambria" panose="02040503050406030204" pitchFamily="18" charset="0"/>
              </a:rPr>
              <a:t>Søknaden skal inneholde en god beskrivelse av følgende: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nb-NO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nb-NO" sz="7600" b="1" dirty="0">
                <a:latin typeface="Cambria" panose="02040503050406030204" pitchFamily="18" charset="0"/>
                <a:ea typeface="Cambria" panose="02040503050406030204" pitchFamily="18" charset="0"/>
              </a:rPr>
              <a:t>Problemdefinisjon og målsetninger:</a:t>
            </a:r>
            <a:br>
              <a:rPr lang="nb-NO" sz="7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b-NO" sz="7600" dirty="0">
                <a:latin typeface="Cambria" panose="02040503050406030204" pitchFamily="18" charset="0"/>
                <a:ea typeface="Cambria" panose="02040503050406030204" pitchFamily="18" charset="0"/>
              </a:rPr>
              <a:t>En grundig beskrivelse av de utfordringene prosjektet skal løse, samt hvordan det bidrar til å nå tydelige og målbare målsetninger.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nb-NO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nb-NO" sz="7600" b="1" dirty="0">
                <a:latin typeface="Cambria" panose="02040503050406030204" pitchFamily="18" charset="0"/>
                <a:ea typeface="Cambria" panose="02040503050406030204" pitchFamily="18" charset="0"/>
              </a:rPr>
              <a:t>Nytteverdi:</a:t>
            </a:r>
            <a:br>
              <a:rPr lang="nb-NO" sz="7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b-NO" sz="7600" dirty="0">
                <a:latin typeface="Cambria" panose="02040503050406030204" pitchFamily="18" charset="0"/>
                <a:ea typeface="Cambria" panose="02040503050406030204" pitchFamily="18" charset="0"/>
              </a:rPr>
              <a:t>En redegjørelse for den forventede nytteverdien for alle involverte parter.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nb-NO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nb-NO" sz="7600" b="1" dirty="0">
                <a:latin typeface="Cambria" panose="02040503050406030204" pitchFamily="18" charset="0"/>
                <a:ea typeface="Cambria" panose="02040503050406030204" pitchFamily="18" charset="0"/>
              </a:rPr>
              <a:t>Kostnadsoversikt og tidsplan:</a:t>
            </a:r>
            <a:br>
              <a:rPr lang="nb-NO" sz="7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b-NO" sz="7600" dirty="0">
                <a:latin typeface="Cambria" panose="02040503050406030204" pitchFamily="18" charset="0"/>
                <a:ea typeface="Cambria" panose="02040503050406030204" pitchFamily="18" charset="0"/>
              </a:rPr>
              <a:t>En detaljert oversikt over forventede kostnader kombinert med en realistisk tidsramme for prosjektets gjennomføring.</a:t>
            </a:r>
          </a:p>
          <a:p>
            <a:pPr lvl="1">
              <a:lnSpc>
                <a:spcPct val="120000"/>
              </a:lnSpc>
            </a:pPr>
            <a:r>
              <a:rPr lang="nb-NO" sz="7600" i="1" dirty="0">
                <a:latin typeface="Cambria" panose="02040503050406030204" pitchFamily="18" charset="0"/>
                <a:ea typeface="Cambria" panose="02040503050406030204" pitchFamily="18" charset="0"/>
              </a:rPr>
              <a:t>Skal ikke omhandle vanlig drift eller vedlikehold</a:t>
            </a:r>
          </a:p>
          <a:p>
            <a:pPr marL="0" indent="0">
              <a:buNone/>
            </a:pPr>
            <a:endParaRPr lang="nb-NO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24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9F8C-4F4A-04AB-AFA4-806E0558E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AE77DC-BA6F-4BE7-AE12-D6104099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AAB392-A8EC-3D57-7C7D-077D70B159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Søknadsfrist: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000" b="1" dirty="0">
                <a:latin typeface="Cambria" panose="02040503050406030204" pitchFamily="18" charset="0"/>
                <a:ea typeface="Cambria" panose="02040503050406030204" pitchFamily="18" charset="0"/>
              </a:rPr>
              <a:t>Onsdag 27.05.2026 kl.13:00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Informasjonsside: </a:t>
            </a:r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Effektiv utnyttelse av firepartssamarbeidet</a:t>
            </a:r>
            <a:endParaRPr lang="nb-N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nb-NO" sz="1600" dirty="0">
                <a:latin typeface="Cambria" panose="02040503050406030204" pitchFamily="18" charset="0"/>
                <a:ea typeface="Cambria" panose="02040503050406030204" pitchFamily="18" charset="0"/>
              </a:rPr>
              <a:t>Søknadsskjema</a:t>
            </a:r>
          </a:p>
          <a:p>
            <a:pPr lvl="1"/>
            <a:r>
              <a:rPr lang="nb-NO" sz="1600" dirty="0">
                <a:latin typeface="Cambria" panose="02040503050406030204" pitchFamily="18" charset="0"/>
                <a:ea typeface="Cambria" panose="02040503050406030204" pitchFamily="18" charset="0"/>
              </a:rPr>
              <a:t>Annen informasjon om prosjektet</a:t>
            </a:r>
          </a:p>
          <a:p>
            <a:pPr marL="457200" lvl="1" indent="0">
              <a:buNone/>
            </a:pPr>
            <a:endParaRPr lang="nb-NO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b-NO" sz="2000" dirty="0">
                <a:latin typeface="Cambria" panose="02040503050406030204" pitchFamily="18" charset="0"/>
                <a:ea typeface="Cambria" panose="02040503050406030204" pitchFamily="18" charset="0"/>
              </a:rPr>
              <a:t>Ta kontakt med prosjektlederteam ved spørsmål eller behov for veiledning</a:t>
            </a:r>
          </a:p>
          <a:p>
            <a:pPr>
              <a:buFont typeface="Courier New" panose="02070309020205020404" pitchFamily="49" charset="0"/>
              <a:buChar char="o"/>
            </a:pPr>
            <a:endParaRPr lang="nb-NO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nb-NO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nb-NO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nb-NO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87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nmarkssykehuset" id="{1B0232DA-1FA7-467F-AB9C-00764D4842C3}" vid="{0A59203B-2A6C-46C2-8B19-9547DE7345C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finnmarkssykehuset</Template>
  <TotalTime>1834</TotalTime>
  <Words>640</Words>
  <Application>Microsoft Office PowerPoint</Application>
  <PresentationFormat>Skjermfremvisning (4:3)</PresentationFormat>
  <Paragraphs>103</Paragraphs>
  <Slides>10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Cambria</vt:lpstr>
      <vt:lpstr>Courier New</vt:lpstr>
      <vt:lpstr>Wingdings</vt:lpstr>
      <vt:lpstr>Office-tema</vt:lpstr>
      <vt:lpstr>Effektiv utnyttelse av fireparts  samarbeidet i Hammerfest sykehus</vt:lpstr>
      <vt:lpstr>Bakgrunn</vt:lpstr>
      <vt:lpstr>Bakgrunn forts.</vt:lpstr>
      <vt:lpstr>Organisering</vt:lpstr>
      <vt:lpstr>Prioriteringer – pasienten i fokus!</vt:lpstr>
      <vt:lpstr>Økonomi</vt:lpstr>
      <vt:lpstr>Hvem kan søke?</vt:lpstr>
      <vt:lpstr>Retningslinjer/kriterier for tildeling av midler</vt:lpstr>
      <vt:lpstr>Søknad</vt:lpstr>
      <vt:lpstr>Kontakt - Prosjektlederteam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Hammerfest Sykehus kort status 14.9.21</dc:title>
  <dc:creator>Hansen Espen Halvard</dc:creator>
  <cp:lastModifiedBy>Karoliussen Violet Sigrid</cp:lastModifiedBy>
  <cp:revision>93</cp:revision>
  <cp:lastPrinted>2024-04-12T07:56:42Z</cp:lastPrinted>
  <dcterms:created xsi:type="dcterms:W3CDTF">2021-12-09T13:45:57Z</dcterms:created>
  <dcterms:modified xsi:type="dcterms:W3CDTF">2026-04-22T09:56:48Z</dcterms:modified>
</cp:coreProperties>
</file>